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50" r:id="rId5"/>
  </p:sldMasterIdLst>
  <p:notesMasterIdLst>
    <p:notesMasterId r:id="rId32"/>
  </p:notesMasterIdLst>
  <p:sldIdLst>
    <p:sldId id="4127" r:id="rId6"/>
    <p:sldId id="4119" r:id="rId7"/>
    <p:sldId id="4128" r:id="rId8"/>
    <p:sldId id="4129" r:id="rId9"/>
    <p:sldId id="4130" r:id="rId10"/>
    <p:sldId id="4131" r:id="rId11"/>
    <p:sldId id="4133" r:id="rId12"/>
    <p:sldId id="4148" r:id="rId13"/>
    <p:sldId id="4134" r:id="rId14"/>
    <p:sldId id="4135" r:id="rId15"/>
    <p:sldId id="4137" r:id="rId16"/>
    <p:sldId id="4136" r:id="rId17"/>
    <p:sldId id="4139" r:id="rId18"/>
    <p:sldId id="4140" r:id="rId19"/>
    <p:sldId id="4141" r:id="rId20"/>
    <p:sldId id="4142" r:id="rId21"/>
    <p:sldId id="4147" r:id="rId22"/>
    <p:sldId id="4086" r:id="rId23"/>
    <p:sldId id="4143" r:id="rId24"/>
    <p:sldId id="4144" r:id="rId25"/>
    <p:sldId id="4145" r:id="rId26"/>
    <p:sldId id="4149" r:id="rId27"/>
    <p:sldId id="4150" r:id="rId28"/>
    <p:sldId id="4151" r:id="rId29"/>
    <p:sldId id="4146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msley, Cindy [USA]" initials="WC[" lastIdx="2" clrIdx="0">
    <p:extLst>
      <p:ext uri="{19B8F6BF-5375-455C-9EA6-DF929625EA0E}">
        <p15:presenceInfo xmlns:p15="http://schemas.microsoft.com/office/powerpoint/2012/main" userId="S-1-5-21-1314303383-2379350573-4036118543-545444" providerId="AD"/>
      </p:ext>
    </p:extLst>
  </p:cmAuthor>
  <p:cmAuthor id="2" name="Seabrooke, Andie [USA]" initials="SA[" lastIdx="1" clrIdx="1">
    <p:extLst>
      <p:ext uri="{19B8F6BF-5375-455C-9EA6-DF929625EA0E}">
        <p15:presenceInfo xmlns:p15="http://schemas.microsoft.com/office/powerpoint/2012/main" userId="S-1-5-21-1314303383-2379350573-4036118543-591917" providerId="AD"/>
      </p:ext>
    </p:extLst>
  </p:cmAuthor>
  <p:cmAuthor id="3" name="Smith, Camille [USA]" initials="S[" lastIdx="1" clrIdx="2">
    <p:extLst>
      <p:ext uri="{19B8F6BF-5375-455C-9EA6-DF929625EA0E}">
        <p15:presenceInfo xmlns:p15="http://schemas.microsoft.com/office/powerpoint/2012/main" userId="S003BFFD85269185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CD84F-52BC-45F6-97D9-1DEB4177D443}" v="162" dt="2023-11-27T20:55:57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lke, Randolph E. (Iron Bow Technologies)" userId="5e2cb817-e00c-4295-ad58-eee4241a1524" providerId="ADAL" clId="{14CCD84F-52BC-45F6-97D9-1DEB4177D443}"/>
    <pc:docChg chg="undo redo custSel addSld delSld modSld sldOrd">
      <pc:chgData name="Schilke, Randolph E. (Iron Bow Technologies)" userId="5e2cb817-e00c-4295-ad58-eee4241a1524" providerId="ADAL" clId="{14CCD84F-52BC-45F6-97D9-1DEB4177D443}" dt="2024-01-30T17:42:33.198" v="979"/>
      <pc:docMkLst>
        <pc:docMk/>
      </pc:docMkLst>
      <pc:sldChg chg="modSp mod">
        <pc:chgData name="Schilke, Randolph E. (Iron Bow Technologies)" userId="5e2cb817-e00c-4295-ad58-eee4241a1524" providerId="ADAL" clId="{14CCD84F-52BC-45F6-97D9-1DEB4177D443}" dt="2023-11-07T14:52:25.149" v="185" actId="20577"/>
        <pc:sldMkLst>
          <pc:docMk/>
          <pc:sldMk cId="997537417" sldId="4086"/>
        </pc:sldMkLst>
        <pc:spChg chg="mod">
          <ac:chgData name="Schilke, Randolph E. (Iron Bow Technologies)" userId="5e2cb817-e00c-4295-ad58-eee4241a1524" providerId="ADAL" clId="{14CCD84F-52BC-45F6-97D9-1DEB4177D443}" dt="2023-11-07T14:52:25.149" v="185" actId="20577"/>
          <ac:spMkLst>
            <pc:docMk/>
            <pc:sldMk cId="997537417" sldId="4086"/>
            <ac:spMk id="8" creationId="{1C6BE92C-8FEF-1348-A829-FCCFD73FB0E2}"/>
          </ac:spMkLst>
        </pc:spChg>
      </pc:sldChg>
      <pc:sldChg chg="del">
        <pc:chgData name="Schilke, Randolph E. (Iron Bow Technologies)" userId="5e2cb817-e00c-4295-ad58-eee4241a1524" providerId="ADAL" clId="{14CCD84F-52BC-45F6-97D9-1DEB4177D443}" dt="2023-11-07T14:52:29.930" v="188" actId="47"/>
        <pc:sldMkLst>
          <pc:docMk/>
          <pc:sldMk cId="1830911466" sldId="4088"/>
        </pc:sldMkLst>
      </pc:sldChg>
      <pc:sldChg chg="delSp modSp mod">
        <pc:chgData name="Schilke, Randolph E. (Iron Bow Technologies)" userId="5e2cb817-e00c-4295-ad58-eee4241a1524" providerId="ADAL" clId="{14CCD84F-52BC-45F6-97D9-1DEB4177D443}" dt="2023-11-29T17:52:47.582" v="971" actId="20577"/>
        <pc:sldMkLst>
          <pc:docMk/>
          <pc:sldMk cId="1242301583" sldId="4119"/>
        </pc:sldMkLst>
        <pc:spChg chg="mod">
          <ac:chgData name="Schilke, Randolph E. (Iron Bow Technologies)" userId="5e2cb817-e00c-4295-ad58-eee4241a1524" providerId="ADAL" clId="{14CCD84F-52BC-45F6-97D9-1DEB4177D443}" dt="2023-11-07T14:07:43.793" v="40" actId="403"/>
          <ac:spMkLst>
            <pc:docMk/>
            <pc:sldMk cId="1242301583" sldId="4119"/>
            <ac:spMk id="2" creationId="{4CD9E85D-EA20-4164-5259-036FEDC8B498}"/>
          </ac:spMkLst>
        </pc:spChg>
        <pc:spChg chg="mod">
          <ac:chgData name="Schilke, Randolph E. (Iron Bow Technologies)" userId="5e2cb817-e00c-4295-ad58-eee4241a1524" providerId="ADAL" clId="{14CCD84F-52BC-45F6-97D9-1DEB4177D443}" dt="2023-11-29T17:52:47.582" v="971" actId="20577"/>
          <ac:spMkLst>
            <pc:docMk/>
            <pc:sldMk cId="1242301583" sldId="4119"/>
            <ac:spMk id="3" creationId="{904F33DC-B356-86B6-7FC4-536A27A9BC35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07:17.139" v="28" actId="478"/>
          <ac:spMkLst>
            <pc:docMk/>
            <pc:sldMk cId="1242301583" sldId="4119"/>
            <ac:spMk id="6" creationId="{181D3012-A60D-13FF-919F-AC44A622AC85}"/>
          </ac:spMkLst>
        </pc:spChg>
        <pc:grpChg chg="del">
          <ac:chgData name="Schilke, Randolph E. (Iron Bow Technologies)" userId="5e2cb817-e00c-4295-ad58-eee4241a1524" providerId="ADAL" clId="{14CCD84F-52BC-45F6-97D9-1DEB4177D443}" dt="2023-11-07T14:07:18.930" v="29" actId="478"/>
          <ac:grpSpMkLst>
            <pc:docMk/>
            <pc:sldMk cId="1242301583" sldId="4119"/>
            <ac:grpSpMk id="7" creationId="{67377B6A-3D00-B524-7672-E6F92ADA3CC3}"/>
          </ac:grpSpMkLst>
        </pc:grpChg>
      </pc:sldChg>
      <pc:sldChg chg="addSp delSp modSp del mod">
        <pc:chgData name="Schilke, Randolph E. (Iron Bow Technologies)" userId="5e2cb817-e00c-4295-ad58-eee4241a1524" providerId="ADAL" clId="{14CCD84F-52BC-45F6-97D9-1DEB4177D443}" dt="2023-11-07T14:08:04.333" v="46" actId="2696"/>
        <pc:sldMkLst>
          <pc:docMk/>
          <pc:sldMk cId="3324665571" sldId="4126"/>
        </pc:sldMkLst>
        <pc:spChg chg="del">
          <ac:chgData name="Schilke, Randolph E. (Iron Bow Technologies)" userId="5e2cb817-e00c-4295-ad58-eee4241a1524" providerId="ADAL" clId="{14CCD84F-52BC-45F6-97D9-1DEB4177D443}" dt="2023-11-07T14:05:57.312" v="1" actId="478"/>
          <ac:spMkLst>
            <pc:docMk/>
            <pc:sldMk cId="3324665571" sldId="4126"/>
            <ac:spMk id="3" creationId="{E07D9991-8795-4837-0807-9F62795BCE44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05:53.682" v="0" actId="478"/>
          <ac:spMkLst>
            <pc:docMk/>
            <pc:sldMk cId="3324665571" sldId="4126"/>
            <ac:spMk id="4" creationId="{146DCDED-E032-6DEB-79D0-C16532B6E75E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06:04.558" v="5"/>
          <ac:spMkLst>
            <pc:docMk/>
            <pc:sldMk cId="3324665571" sldId="4126"/>
            <ac:spMk id="5" creationId="{51B7FCD0-5E15-845F-2DAF-964FF20B041F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06:04.558" v="5"/>
          <ac:spMkLst>
            <pc:docMk/>
            <pc:sldMk cId="3324665571" sldId="4126"/>
            <ac:spMk id="6" creationId="{67CFFF3A-1FB7-2B21-552A-E2298E37A4F7}"/>
          </ac:spMkLst>
        </pc:spChg>
        <pc:picChg chg="add del mod">
          <ac:chgData name="Schilke, Randolph E. (Iron Bow Technologies)" userId="5e2cb817-e00c-4295-ad58-eee4241a1524" providerId="ADAL" clId="{14CCD84F-52BC-45F6-97D9-1DEB4177D443}" dt="2023-11-07T14:06:04.558" v="5"/>
          <ac:picMkLst>
            <pc:docMk/>
            <pc:sldMk cId="3324665571" sldId="4126"/>
            <ac:picMk id="7" creationId="{1A7D8828-E18F-E1E8-1C9E-7A734651AEC5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07T14:06:04.558" v="5"/>
          <ac:picMkLst>
            <pc:docMk/>
            <pc:sldMk cId="3324665571" sldId="4126"/>
            <ac:picMk id="8" creationId="{CA2EEAFE-F07C-E9D5-E58F-0F3E6B00A4CE}"/>
          </ac:picMkLst>
        </pc:picChg>
      </pc:sldChg>
      <pc:sldChg chg="addSp delSp modSp new mod">
        <pc:chgData name="Schilke, Randolph E. (Iron Bow Technologies)" userId="5e2cb817-e00c-4295-ad58-eee4241a1524" providerId="ADAL" clId="{14CCD84F-52BC-45F6-97D9-1DEB4177D443}" dt="2023-11-07T14:06:46.100" v="27" actId="1076"/>
        <pc:sldMkLst>
          <pc:docMk/>
          <pc:sldMk cId="392646714" sldId="4127"/>
        </pc:sldMkLst>
        <pc:spChg chg="del">
          <ac:chgData name="Schilke, Randolph E. (Iron Bow Technologies)" userId="5e2cb817-e00c-4295-ad58-eee4241a1524" providerId="ADAL" clId="{14CCD84F-52BC-45F6-97D9-1DEB4177D443}" dt="2023-11-07T14:06:17.143" v="10" actId="478"/>
          <ac:spMkLst>
            <pc:docMk/>
            <pc:sldMk cId="392646714" sldId="4127"/>
            <ac:spMk id="2" creationId="{20E7953B-6C88-D55B-421B-BC4AE8F2B290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06:16.311" v="9" actId="478"/>
          <ac:spMkLst>
            <pc:docMk/>
            <pc:sldMk cId="392646714" sldId="4127"/>
            <ac:spMk id="3" creationId="{13EB89BB-258D-627C-0351-0B79744352F3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06:14.630" v="7" actId="478"/>
          <ac:spMkLst>
            <pc:docMk/>
            <pc:sldMk cId="392646714" sldId="4127"/>
            <ac:spMk id="4" creationId="{743DA48C-A87E-A6E3-73EF-7B673A19793F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06:15.664" v="8" actId="478"/>
          <ac:spMkLst>
            <pc:docMk/>
            <pc:sldMk cId="392646714" sldId="4127"/>
            <ac:spMk id="5" creationId="{316D5BB0-4235-F866-F2E7-D8099C30F255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06:46.100" v="27" actId="1076"/>
          <ac:spMkLst>
            <pc:docMk/>
            <pc:sldMk cId="392646714" sldId="4127"/>
            <ac:spMk id="6" creationId="{02E0C144-7009-4DEC-2799-A697AA70B9EF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06:40.682" v="26" actId="1076"/>
          <ac:spMkLst>
            <pc:docMk/>
            <pc:sldMk cId="392646714" sldId="4127"/>
            <ac:spMk id="7" creationId="{35FAAACE-8EF7-E0CE-FA18-7C53A24E2CF8}"/>
          </ac:spMkLst>
        </pc:spChg>
        <pc:picChg chg="add del mod">
          <ac:chgData name="Schilke, Randolph E. (Iron Bow Technologies)" userId="5e2cb817-e00c-4295-ad58-eee4241a1524" providerId="ADAL" clId="{14CCD84F-52BC-45F6-97D9-1DEB4177D443}" dt="2023-11-07T14:06:40.682" v="26" actId="1076"/>
          <ac:picMkLst>
            <pc:docMk/>
            <pc:sldMk cId="392646714" sldId="4127"/>
            <ac:picMk id="8" creationId="{9F1519FF-A9C4-B35E-583D-9B9F323F41A0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07T14:06:40.682" v="26" actId="1076"/>
          <ac:picMkLst>
            <pc:docMk/>
            <pc:sldMk cId="392646714" sldId="4127"/>
            <ac:picMk id="9" creationId="{9F735E95-B7DE-0910-FC1D-C2B4C794E8D9}"/>
          </ac:picMkLst>
        </pc:picChg>
      </pc:sldChg>
      <pc:sldChg chg="addSp delSp modSp add mod">
        <pc:chgData name="Schilke, Randolph E. (Iron Bow Technologies)" userId="5e2cb817-e00c-4295-ad58-eee4241a1524" providerId="ADAL" clId="{14CCD84F-52BC-45F6-97D9-1DEB4177D443}" dt="2023-11-09T17:40:36.287" v="644" actId="20577"/>
        <pc:sldMkLst>
          <pc:docMk/>
          <pc:sldMk cId="997619202" sldId="4128"/>
        </pc:sldMkLst>
        <pc:spChg chg="mod">
          <ac:chgData name="Schilke, Randolph E. (Iron Bow Technologies)" userId="5e2cb817-e00c-4295-ad58-eee4241a1524" providerId="ADAL" clId="{14CCD84F-52BC-45F6-97D9-1DEB4177D443}" dt="2023-11-07T14:10:47.763" v="48" actId="255"/>
          <ac:spMkLst>
            <pc:docMk/>
            <pc:sldMk cId="997619202" sldId="4128"/>
            <ac:spMk id="2" creationId="{4CD9E85D-EA20-4164-5259-036FEDC8B498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1:03.427" v="49" actId="478"/>
          <ac:spMkLst>
            <pc:docMk/>
            <pc:sldMk cId="997619202" sldId="4128"/>
            <ac:spMk id="3" creationId="{904F33DC-B356-86B6-7FC4-536A27A9BC35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11:06.188" v="51" actId="478"/>
          <ac:spMkLst>
            <pc:docMk/>
            <pc:sldMk cId="997619202" sldId="4128"/>
            <ac:spMk id="5" creationId="{DFD0912D-A435-7179-95BD-DF1C1E3530A7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1:03.732" v="50"/>
          <ac:spMkLst>
            <pc:docMk/>
            <pc:sldMk cId="997619202" sldId="4128"/>
            <ac:spMk id="11" creationId="{D960F5A5-03FB-697F-C205-9B7F5B7F2A05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1:03.732" v="50"/>
          <ac:spMkLst>
            <pc:docMk/>
            <pc:sldMk cId="997619202" sldId="4128"/>
            <ac:spMk id="12" creationId="{63E0F4B1-287F-2A91-1504-1627E6A7E521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1:03.732" v="50"/>
          <ac:spMkLst>
            <pc:docMk/>
            <pc:sldMk cId="997619202" sldId="4128"/>
            <ac:spMk id="13" creationId="{658410CC-7F91-C263-EB50-5DCE54941864}"/>
          </ac:spMkLst>
        </pc:spChg>
        <pc:spChg chg="add mod">
          <ac:chgData name="Schilke, Randolph E. (Iron Bow Technologies)" userId="5e2cb817-e00c-4295-ad58-eee4241a1524" providerId="ADAL" clId="{14CCD84F-52BC-45F6-97D9-1DEB4177D443}" dt="2023-11-09T17:40:36.287" v="644" actId="20577"/>
          <ac:spMkLst>
            <pc:docMk/>
            <pc:sldMk cId="997619202" sldId="4128"/>
            <ac:spMk id="14" creationId="{7AB62F0A-E9BE-4D0B-BE5C-32AA64F38C2B}"/>
          </ac:spMkLst>
        </pc:spChg>
        <pc:picChg chg="add mod">
          <ac:chgData name="Schilke, Randolph E. (Iron Bow Technologies)" userId="5e2cb817-e00c-4295-ad58-eee4241a1524" providerId="ADAL" clId="{14CCD84F-52BC-45F6-97D9-1DEB4177D443}" dt="2023-11-07T14:11:03.732" v="50"/>
          <ac:picMkLst>
            <pc:docMk/>
            <pc:sldMk cId="997619202" sldId="4128"/>
            <ac:picMk id="6" creationId="{F5AC76D2-7671-B2E1-196B-8925835D943D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4:11:03.732" v="50"/>
          <ac:picMkLst>
            <pc:docMk/>
            <pc:sldMk cId="997619202" sldId="4128"/>
            <ac:picMk id="7" creationId="{8730DD4F-43B1-5E31-A536-F5ED19445CDD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4:11:03.732" v="50"/>
          <ac:picMkLst>
            <pc:docMk/>
            <pc:sldMk cId="997619202" sldId="4128"/>
            <ac:picMk id="8" creationId="{4522220F-A235-E73F-A92A-897EB128CDD9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4:11:03.732" v="50"/>
          <ac:picMkLst>
            <pc:docMk/>
            <pc:sldMk cId="997619202" sldId="4128"/>
            <ac:picMk id="9" creationId="{07C7F959-C448-C89E-EEA0-CF4BC22B5F12}"/>
          </ac:picMkLst>
        </pc:picChg>
        <pc:cxnChg chg="add mod">
          <ac:chgData name="Schilke, Randolph E. (Iron Bow Technologies)" userId="5e2cb817-e00c-4295-ad58-eee4241a1524" providerId="ADAL" clId="{14CCD84F-52BC-45F6-97D9-1DEB4177D443}" dt="2023-11-07T14:11:03.732" v="50"/>
          <ac:cxnSpMkLst>
            <pc:docMk/>
            <pc:sldMk cId="997619202" sldId="4128"/>
            <ac:cxnSpMk id="10" creationId="{D586C5DD-1C26-BF18-FC5E-B4C4E47F72E7}"/>
          </ac:cxnSpMkLst>
        </pc:cxnChg>
      </pc:sldChg>
      <pc:sldChg chg="addSp delSp modSp add mod">
        <pc:chgData name="Schilke, Randolph E. (Iron Bow Technologies)" userId="5e2cb817-e00c-4295-ad58-eee4241a1524" providerId="ADAL" clId="{14CCD84F-52BC-45F6-97D9-1DEB4177D443}" dt="2023-11-07T14:16:20.715" v="68" actId="208"/>
        <pc:sldMkLst>
          <pc:docMk/>
          <pc:sldMk cId="3322027696" sldId="4129"/>
        </pc:sldMkLst>
        <pc:spChg chg="mod">
          <ac:chgData name="Schilke, Randolph E. (Iron Bow Technologies)" userId="5e2cb817-e00c-4295-ad58-eee4241a1524" providerId="ADAL" clId="{14CCD84F-52BC-45F6-97D9-1DEB4177D443}" dt="2023-11-07T14:15:21.699" v="55" actId="255"/>
          <ac:spMkLst>
            <pc:docMk/>
            <pc:sldMk cId="3322027696" sldId="4129"/>
            <ac:spMk id="2" creationId="{4CD9E85D-EA20-4164-5259-036FEDC8B498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5:55.983" v="64" actId="1076"/>
          <ac:spMkLst>
            <pc:docMk/>
            <pc:sldMk cId="3322027696" sldId="4129"/>
            <ac:spMk id="3" creationId="{5C0497CC-4E4B-E008-7949-AECEFA7A1A6B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5:53.893" v="63" actId="1076"/>
          <ac:spMkLst>
            <pc:docMk/>
            <pc:sldMk cId="3322027696" sldId="4129"/>
            <ac:spMk id="4" creationId="{A8CD4493-EA00-9CD4-84CE-3F492536884B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6:20.715" v="68" actId="208"/>
          <ac:spMkLst>
            <pc:docMk/>
            <pc:sldMk cId="3322027696" sldId="4129"/>
            <ac:spMk id="5" creationId="{3D515A41-1868-19A3-F613-99D14F065601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5:27.543" v="58" actId="478"/>
          <ac:spMkLst>
            <pc:docMk/>
            <pc:sldMk cId="3322027696" sldId="4129"/>
            <ac:spMk id="11" creationId="{D960F5A5-03FB-697F-C205-9B7F5B7F2A05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5:27.543" v="58" actId="478"/>
          <ac:spMkLst>
            <pc:docMk/>
            <pc:sldMk cId="3322027696" sldId="4129"/>
            <ac:spMk id="12" creationId="{63E0F4B1-287F-2A91-1504-1627E6A7E521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5:27.543" v="58" actId="478"/>
          <ac:spMkLst>
            <pc:docMk/>
            <pc:sldMk cId="3322027696" sldId="4129"/>
            <ac:spMk id="13" creationId="{658410CC-7F91-C263-EB50-5DCE54941864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5:25.182" v="56" actId="478"/>
          <ac:spMkLst>
            <pc:docMk/>
            <pc:sldMk cId="3322027696" sldId="4129"/>
            <ac:spMk id="14" creationId="{7AB62F0A-E9BE-4D0B-BE5C-32AA64F38C2B}"/>
          </ac:spMkLst>
        </pc:spChg>
        <pc:picChg chg="del">
          <ac:chgData name="Schilke, Randolph E. (Iron Bow Technologies)" userId="5e2cb817-e00c-4295-ad58-eee4241a1524" providerId="ADAL" clId="{14CCD84F-52BC-45F6-97D9-1DEB4177D443}" dt="2023-11-07T14:15:27.543" v="58" actId="478"/>
          <ac:picMkLst>
            <pc:docMk/>
            <pc:sldMk cId="3322027696" sldId="4129"/>
            <ac:picMk id="6" creationId="{F5AC76D2-7671-B2E1-196B-8925835D943D}"/>
          </ac:picMkLst>
        </pc:picChg>
        <pc:picChg chg="del">
          <ac:chgData name="Schilke, Randolph E. (Iron Bow Technologies)" userId="5e2cb817-e00c-4295-ad58-eee4241a1524" providerId="ADAL" clId="{14CCD84F-52BC-45F6-97D9-1DEB4177D443}" dt="2023-11-07T14:15:27.543" v="58" actId="478"/>
          <ac:picMkLst>
            <pc:docMk/>
            <pc:sldMk cId="3322027696" sldId="4129"/>
            <ac:picMk id="7" creationId="{8730DD4F-43B1-5E31-A536-F5ED19445CDD}"/>
          </ac:picMkLst>
        </pc:picChg>
        <pc:picChg chg="del">
          <ac:chgData name="Schilke, Randolph E. (Iron Bow Technologies)" userId="5e2cb817-e00c-4295-ad58-eee4241a1524" providerId="ADAL" clId="{14CCD84F-52BC-45F6-97D9-1DEB4177D443}" dt="2023-11-07T14:15:27.543" v="58" actId="478"/>
          <ac:picMkLst>
            <pc:docMk/>
            <pc:sldMk cId="3322027696" sldId="4129"/>
            <ac:picMk id="8" creationId="{4522220F-A235-E73F-A92A-897EB128CDD9}"/>
          </ac:picMkLst>
        </pc:picChg>
        <pc:picChg chg="del">
          <ac:chgData name="Schilke, Randolph E. (Iron Bow Technologies)" userId="5e2cb817-e00c-4295-ad58-eee4241a1524" providerId="ADAL" clId="{14CCD84F-52BC-45F6-97D9-1DEB4177D443}" dt="2023-11-07T14:15:27.543" v="58" actId="478"/>
          <ac:picMkLst>
            <pc:docMk/>
            <pc:sldMk cId="3322027696" sldId="4129"/>
            <ac:picMk id="9" creationId="{07C7F959-C448-C89E-EEA0-CF4BC22B5F12}"/>
          </ac:picMkLst>
        </pc:picChg>
        <pc:cxnChg chg="del">
          <ac:chgData name="Schilke, Randolph E. (Iron Bow Technologies)" userId="5e2cb817-e00c-4295-ad58-eee4241a1524" providerId="ADAL" clId="{14CCD84F-52BC-45F6-97D9-1DEB4177D443}" dt="2023-11-07T14:15:25.845" v="57" actId="478"/>
          <ac:cxnSpMkLst>
            <pc:docMk/>
            <pc:sldMk cId="3322027696" sldId="4129"/>
            <ac:cxnSpMk id="10" creationId="{D586C5DD-1C26-BF18-FC5E-B4C4E47F72E7}"/>
          </ac:cxnSpMkLst>
        </pc:cxnChg>
      </pc:sldChg>
      <pc:sldChg chg="addSp delSp modSp add mod">
        <pc:chgData name="Schilke, Randolph E. (Iron Bow Technologies)" userId="5e2cb817-e00c-4295-ad58-eee4241a1524" providerId="ADAL" clId="{14CCD84F-52BC-45F6-97D9-1DEB4177D443}" dt="2023-11-07T14:17:13.814" v="78" actId="1076"/>
        <pc:sldMkLst>
          <pc:docMk/>
          <pc:sldMk cId="1036395629" sldId="4130"/>
        </pc:sldMkLst>
        <pc:spChg chg="mod">
          <ac:chgData name="Schilke, Randolph E. (Iron Bow Technologies)" userId="5e2cb817-e00c-4295-ad58-eee4241a1524" providerId="ADAL" clId="{14CCD84F-52BC-45F6-97D9-1DEB4177D443}" dt="2023-11-07T14:16:50.503" v="71" actId="255"/>
          <ac:spMkLst>
            <pc:docMk/>
            <pc:sldMk cId="1036395629" sldId="4130"/>
            <ac:spMk id="2" creationId="{4CD9E85D-EA20-4164-5259-036FEDC8B498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7:00.342" v="74" actId="478"/>
          <ac:spMkLst>
            <pc:docMk/>
            <pc:sldMk cId="1036395629" sldId="4130"/>
            <ac:spMk id="3" creationId="{5C0497CC-4E4B-E008-7949-AECEFA7A1A6B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7:02.182" v="75" actId="478"/>
          <ac:spMkLst>
            <pc:docMk/>
            <pc:sldMk cId="1036395629" sldId="4130"/>
            <ac:spMk id="4" creationId="{A8CD4493-EA00-9CD4-84CE-3F492536884B}"/>
          </ac:spMkLst>
        </pc:spChg>
        <pc:spChg chg="del mod">
          <ac:chgData name="Schilke, Randolph E. (Iron Bow Technologies)" userId="5e2cb817-e00c-4295-ad58-eee4241a1524" providerId="ADAL" clId="{14CCD84F-52BC-45F6-97D9-1DEB4177D443}" dt="2023-11-07T14:16:57.739" v="73" actId="478"/>
          <ac:spMkLst>
            <pc:docMk/>
            <pc:sldMk cId="1036395629" sldId="4130"/>
            <ac:spMk id="5" creationId="{3D515A41-1868-19A3-F613-99D14F065601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7:03.064" v="76"/>
          <ac:spMkLst>
            <pc:docMk/>
            <pc:sldMk cId="1036395629" sldId="4130"/>
            <ac:spMk id="6" creationId="{7AD88F59-20F1-AA8C-505A-5B399AB14E71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17:13.814" v="78" actId="1076"/>
          <ac:spMkLst>
            <pc:docMk/>
            <pc:sldMk cId="1036395629" sldId="4130"/>
            <ac:spMk id="7" creationId="{34922673-289F-FDDE-1DF9-47CD4B427C78}"/>
          </ac:spMkLst>
        </pc:spChg>
      </pc:sldChg>
      <pc:sldChg chg="addSp delSp modSp add mod">
        <pc:chgData name="Schilke, Randolph E. (Iron Bow Technologies)" userId="5e2cb817-e00c-4295-ad58-eee4241a1524" providerId="ADAL" clId="{14CCD84F-52BC-45F6-97D9-1DEB4177D443}" dt="2023-11-16T17:46:23.107" v="778" actId="14826"/>
        <pc:sldMkLst>
          <pc:docMk/>
          <pc:sldMk cId="402460128" sldId="4131"/>
        </pc:sldMkLst>
        <pc:spChg chg="del mod">
          <ac:chgData name="Schilke, Randolph E. (Iron Bow Technologies)" userId="5e2cb817-e00c-4295-ad58-eee4241a1524" providerId="ADAL" clId="{14CCD84F-52BC-45F6-97D9-1DEB4177D443}" dt="2023-11-07T14:19:41.453" v="82" actId="478"/>
          <ac:spMkLst>
            <pc:docMk/>
            <pc:sldMk cId="402460128" sldId="4131"/>
            <ac:spMk id="6" creationId="{7AD88F59-20F1-AA8C-505A-5B399AB14E71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19:38.309" v="80" actId="478"/>
          <ac:spMkLst>
            <pc:docMk/>
            <pc:sldMk cId="402460128" sldId="4131"/>
            <ac:spMk id="7" creationId="{34922673-289F-FDDE-1DF9-47CD4B427C78}"/>
          </ac:spMkLst>
        </pc:spChg>
        <pc:picChg chg="add mod">
          <ac:chgData name="Schilke, Randolph E. (Iron Bow Technologies)" userId="5e2cb817-e00c-4295-ad58-eee4241a1524" providerId="ADAL" clId="{14CCD84F-52BC-45F6-97D9-1DEB4177D443}" dt="2023-11-16T17:46:23.107" v="778" actId="14826"/>
          <ac:picMkLst>
            <pc:docMk/>
            <pc:sldMk cId="402460128" sldId="4131"/>
            <ac:picMk id="3" creationId="{69CC7C19-881A-E0DA-ABC2-115E23066CB6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09T17:21:44.055" v="599" actId="478"/>
          <ac:picMkLst>
            <pc:docMk/>
            <pc:sldMk cId="402460128" sldId="4131"/>
            <ac:picMk id="4" creationId="{9405A750-28FD-0851-BD58-6FB2BCE15700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16T17:43:59.603" v="776" actId="14826"/>
          <ac:picMkLst>
            <pc:docMk/>
            <pc:sldMk cId="402460128" sldId="4131"/>
            <ac:picMk id="5" creationId="{D3B9EC70-B46C-2E80-3CFB-CC9C7846341A}"/>
          </ac:picMkLst>
        </pc:picChg>
      </pc:sldChg>
      <pc:sldChg chg="addSp delSp modSp add del ord">
        <pc:chgData name="Schilke, Randolph E. (Iron Bow Technologies)" userId="5e2cb817-e00c-4295-ad58-eee4241a1524" providerId="ADAL" clId="{14CCD84F-52BC-45F6-97D9-1DEB4177D443}" dt="2023-11-09T17:22:07.757" v="609" actId="47"/>
        <pc:sldMkLst>
          <pc:docMk/>
          <pc:sldMk cId="3931480050" sldId="4132"/>
        </pc:sldMkLst>
        <pc:picChg chg="del">
          <ac:chgData name="Schilke, Randolph E. (Iron Bow Technologies)" userId="5e2cb817-e00c-4295-ad58-eee4241a1524" providerId="ADAL" clId="{14CCD84F-52BC-45F6-97D9-1DEB4177D443}" dt="2023-11-07T14:19:58.954" v="85" actId="478"/>
          <ac:picMkLst>
            <pc:docMk/>
            <pc:sldMk cId="3931480050" sldId="4132"/>
            <ac:picMk id="3" creationId="{69CC7C19-881A-E0DA-ABC2-115E23066CB6}"/>
          </ac:picMkLst>
        </pc:picChg>
        <pc:picChg chg="del">
          <ac:chgData name="Schilke, Randolph E. (Iron Bow Technologies)" userId="5e2cb817-e00c-4295-ad58-eee4241a1524" providerId="ADAL" clId="{14CCD84F-52BC-45F6-97D9-1DEB4177D443}" dt="2023-11-07T14:19:59.366" v="86" actId="478"/>
          <ac:picMkLst>
            <pc:docMk/>
            <pc:sldMk cId="3931480050" sldId="4132"/>
            <ac:picMk id="4" creationId="{9405A750-28FD-0851-BD58-6FB2BCE15700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9T17:21:11.919" v="590" actId="14100"/>
          <ac:picMkLst>
            <pc:docMk/>
            <pc:sldMk cId="3931480050" sldId="4132"/>
            <ac:picMk id="5" creationId="{79E7FF1B-F12D-BBC0-0F36-254318919805}"/>
          </ac:picMkLst>
        </pc:picChg>
      </pc:sldChg>
      <pc:sldChg chg="addSp delSp modSp add mod ord">
        <pc:chgData name="Schilke, Randolph E. (Iron Bow Technologies)" userId="5e2cb817-e00c-4295-ad58-eee4241a1524" providerId="ADAL" clId="{14CCD84F-52BC-45F6-97D9-1DEB4177D443}" dt="2023-11-16T19:21:48.769" v="932" actId="20577"/>
        <pc:sldMkLst>
          <pc:docMk/>
          <pc:sldMk cId="2541119572" sldId="4133"/>
        </pc:sldMkLst>
        <pc:spChg chg="mod">
          <ac:chgData name="Schilke, Randolph E. (Iron Bow Technologies)" userId="5e2cb817-e00c-4295-ad58-eee4241a1524" providerId="ADAL" clId="{14CCD84F-52BC-45F6-97D9-1DEB4177D443}" dt="2023-11-07T14:21:51.987" v="92" actId="255"/>
          <ac:spMkLst>
            <pc:docMk/>
            <pc:sldMk cId="2541119572" sldId="4133"/>
            <ac:spMk id="2" creationId="{4CD9E85D-EA20-4164-5259-036FEDC8B498}"/>
          </ac:spMkLst>
        </pc:spChg>
        <pc:spChg chg="add mod">
          <ac:chgData name="Schilke, Randolph E. (Iron Bow Technologies)" userId="5e2cb817-e00c-4295-ad58-eee4241a1524" providerId="ADAL" clId="{14CCD84F-52BC-45F6-97D9-1DEB4177D443}" dt="2023-11-16T19:21:48.769" v="932" actId="20577"/>
          <ac:spMkLst>
            <pc:docMk/>
            <pc:sldMk cId="2541119572" sldId="4133"/>
            <ac:spMk id="3" creationId="{F132D2CA-1840-40C1-2D43-BAA23124EB35}"/>
          </ac:spMkLst>
        </pc:spChg>
        <pc:picChg chg="add mod">
          <ac:chgData name="Schilke, Randolph E. (Iron Bow Technologies)" userId="5e2cb817-e00c-4295-ad58-eee4241a1524" providerId="ADAL" clId="{14CCD84F-52BC-45F6-97D9-1DEB4177D443}" dt="2023-11-16T17:15:00.495" v="774" actId="14826"/>
          <ac:picMkLst>
            <pc:docMk/>
            <pc:sldMk cId="2541119572" sldId="4133"/>
            <ac:picMk id="4" creationId="{420512D0-3B49-79DE-361E-FA08CC36E6A6}"/>
          </ac:picMkLst>
        </pc:picChg>
        <pc:picChg chg="del">
          <ac:chgData name="Schilke, Randolph E. (Iron Bow Technologies)" userId="5e2cb817-e00c-4295-ad58-eee4241a1524" providerId="ADAL" clId="{14CCD84F-52BC-45F6-97D9-1DEB4177D443}" dt="2023-11-07T14:21:42.971" v="89" actId="478"/>
          <ac:picMkLst>
            <pc:docMk/>
            <pc:sldMk cId="2541119572" sldId="4133"/>
            <ac:picMk id="5" creationId="{79E7FF1B-F12D-BBC0-0F36-254318919805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16T17:45:18.724" v="777" actId="14826"/>
          <ac:picMkLst>
            <pc:docMk/>
            <pc:sldMk cId="2541119572" sldId="4133"/>
            <ac:picMk id="6" creationId="{31744794-E0E8-43FE-095E-D65DF137E1E5}"/>
          </ac:picMkLst>
        </pc:picChg>
      </pc:sldChg>
      <pc:sldChg chg="addSp delSp modSp add mod">
        <pc:chgData name="Schilke, Randolph E. (Iron Bow Technologies)" userId="5e2cb817-e00c-4295-ad58-eee4241a1524" providerId="ADAL" clId="{14CCD84F-52BC-45F6-97D9-1DEB4177D443}" dt="2023-11-29T21:18:12.255" v="975" actId="20577"/>
        <pc:sldMkLst>
          <pc:docMk/>
          <pc:sldMk cId="1680106657" sldId="4134"/>
        </pc:sldMkLst>
        <pc:spChg chg="mod">
          <ac:chgData name="Schilke, Randolph E. (Iron Bow Technologies)" userId="5e2cb817-e00c-4295-ad58-eee4241a1524" providerId="ADAL" clId="{14CCD84F-52BC-45F6-97D9-1DEB4177D443}" dt="2023-11-07T14:29:39.136" v="100" actId="255"/>
          <ac:spMkLst>
            <pc:docMk/>
            <pc:sldMk cId="1680106657" sldId="4134"/>
            <ac:spMk id="2" creationId="{4CD9E85D-EA20-4164-5259-036FEDC8B498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29:29.697" v="98" actId="478"/>
          <ac:spMkLst>
            <pc:docMk/>
            <pc:sldMk cId="1680106657" sldId="4134"/>
            <ac:spMk id="3" creationId="{F132D2CA-1840-40C1-2D43-BAA23124EB35}"/>
          </ac:spMkLst>
        </pc:spChg>
        <pc:spChg chg="add mod">
          <ac:chgData name="Schilke, Randolph E. (Iron Bow Technologies)" userId="5e2cb817-e00c-4295-ad58-eee4241a1524" providerId="ADAL" clId="{14CCD84F-52BC-45F6-97D9-1DEB4177D443}" dt="2023-11-13T15:50:46.390" v="681" actId="20577"/>
          <ac:spMkLst>
            <pc:docMk/>
            <pc:sldMk cId="1680106657" sldId="4134"/>
            <ac:spMk id="5" creationId="{1D3D4C0B-B225-DE2A-B207-1B49661EDE2F}"/>
          </ac:spMkLst>
        </pc:spChg>
        <pc:spChg chg="add mod">
          <ac:chgData name="Schilke, Randolph E. (Iron Bow Technologies)" userId="5e2cb817-e00c-4295-ad58-eee4241a1524" providerId="ADAL" clId="{14CCD84F-52BC-45F6-97D9-1DEB4177D443}" dt="2023-11-29T21:18:12.255" v="975" actId="20577"/>
          <ac:spMkLst>
            <pc:docMk/>
            <pc:sldMk cId="1680106657" sldId="4134"/>
            <ac:spMk id="8" creationId="{A6822689-0D66-A268-82E6-100D916964B0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0:11.226" v="106" actId="20577"/>
          <ac:spMkLst>
            <pc:docMk/>
            <pc:sldMk cId="1680106657" sldId="4134"/>
            <ac:spMk id="9" creationId="{A3B8435A-4BA1-B1C7-A602-2868EC9F6D27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0:09.713" v="105" actId="20577"/>
          <ac:spMkLst>
            <pc:docMk/>
            <pc:sldMk cId="1680106657" sldId="4134"/>
            <ac:spMk id="10" creationId="{A1CA33D8-6657-B99D-28B0-985B668061DC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0:06.158" v="103" actId="20577"/>
          <ac:spMkLst>
            <pc:docMk/>
            <pc:sldMk cId="1680106657" sldId="4134"/>
            <ac:spMk id="12" creationId="{88F40716-B0FE-1C48-0D27-D0ABF8A47D33}"/>
          </ac:spMkLst>
        </pc:spChg>
        <pc:spChg chg="add mod">
          <ac:chgData name="Schilke, Randolph E. (Iron Bow Technologies)" userId="5e2cb817-e00c-4295-ad58-eee4241a1524" providerId="ADAL" clId="{14CCD84F-52BC-45F6-97D9-1DEB4177D443}" dt="2023-11-14T16:11:25.777" v="720" actId="20577"/>
          <ac:spMkLst>
            <pc:docMk/>
            <pc:sldMk cId="1680106657" sldId="4134"/>
            <ac:spMk id="17" creationId="{288253B0-6935-AF7B-126D-F1C9CFF71C1A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0:08.113" v="104" actId="20577"/>
          <ac:spMkLst>
            <pc:docMk/>
            <pc:sldMk cId="1680106657" sldId="4134"/>
            <ac:spMk id="18" creationId="{99BEEAD5-4BD6-C051-DDB0-5C3A8676BF91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16T17:13:49.361" v="772" actId="478"/>
          <ac:spMkLst>
            <pc:docMk/>
            <pc:sldMk cId="1680106657" sldId="4134"/>
            <ac:spMk id="19" creationId="{997BD6A2-91C1-60EF-C3C6-B197D102F431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16T17:13:51.143" v="773" actId="478"/>
          <ac:spMkLst>
            <pc:docMk/>
            <pc:sldMk cId="1680106657" sldId="4134"/>
            <ac:spMk id="20" creationId="{C7684D87-A030-E76F-D997-D8EC7FB75C84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29:53.262" v="101"/>
          <ac:spMkLst>
            <pc:docMk/>
            <pc:sldMk cId="1680106657" sldId="4134"/>
            <ac:spMk id="27" creationId="{9AEF427E-27B2-F3C7-84A1-1A70B0FB2E19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29:53.262" v="101"/>
          <ac:spMkLst>
            <pc:docMk/>
            <pc:sldMk cId="1680106657" sldId="4134"/>
            <ac:spMk id="28" creationId="{16DEB559-A6B7-584E-9CA8-E1EB0F4DA61A}"/>
          </ac:spMkLst>
        </pc:spChg>
        <pc:graphicFrameChg chg="add del modGraphic">
          <ac:chgData name="Schilke, Randolph E. (Iron Bow Technologies)" userId="5e2cb817-e00c-4295-ad58-eee4241a1524" providerId="ADAL" clId="{14CCD84F-52BC-45F6-97D9-1DEB4177D443}" dt="2023-11-09T18:23:42.207" v="658" actId="478"/>
          <ac:graphicFrameMkLst>
            <pc:docMk/>
            <pc:sldMk cId="1680106657" sldId="4134"/>
            <ac:graphicFrameMk id="3" creationId="{5C8A2FEC-1B9A-82EA-0D9E-111778E657F8}"/>
          </ac:graphicFrameMkLst>
        </pc:graphicFrameChg>
        <pc:picChg chg="del">
          <ac:chgData name="Schilke, Randolph E. (Iron Bow Technologies)" userId="5e2cb817-e00c-4295-ad58-eee4241a1524" providerId="ADAL" clId="{14CCD84F-52BC-45F6-97D9-1DEB4177D443}" dt="2023-11-07T14:29:28.481" v="97" actId="478"/>
          <ac:picMkLst>
            <pc:docMk/>
            <pc:sldMk cId="1680106657" sldId="4134"/>
            <ac:picMk id="4" creationId="{420512D0-3B49-79DE-361E-FA08CC36E6A6}"/>
          </ac:picMkLst>
        </pc:picChg>
        <pc:picChg chg="del">
          <ac:chgData name="Schilke, Randolph E. (Iron Bow Technologies)" userId="5e2cb817-e00c-4295-ad58-eee4241a1524" providerId="ADAL" clId="{14CCD84F-52BC-45F6-97D9-1DEB4177D443}" dt="2023-11-07T14:29:28.033" v="96" actId="478"/>
          <ac:picMkLst>
            <pc:docMk/>
            <pc:sldMk cId="1680106657" sldId="4134"/>
            <ac:picMk id="6" creationId="{31744794-E0E8-43FE-095E-D65DF137E1E5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4:29:53.262" v="101"/>
          <ac:picMkLst>
            <pc:docMk/>
            <pc:sldMk cId="1680106657" sldId="4134"/>
            <ac:picMk id="7" creationId="{0132ECC5-3A95-46FD-889E-67141CC1C85D}"/>
          </ac:picMkLst>
        </pc:pic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11" creationId="{791496DA-BF27-D3AA-48F0-D9A65B6EE229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13" creationId="{3F03ECF1-0676-3088-0C51-60A02936EB1C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14" creationId="{2CD23595-A726-8B09-D5DB-8A98DCF6BEFA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15" creationId="{EE43B6F0-5A3C-48D9-5A6B-CE0DF33C92E7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16" creationId="{E656C9BE-8D56-0772-A5CE-EA5B6461F85E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21" creationId="{2C9DEAE8-F0D9-5BEA-F330-E691C3E0E760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22" creationId="{0D5412FC-B7B4-A887-3F90-430EF77FF459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23" creationId="{6AA9015E-674F-4FE3-D341-AF5DEBC06414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24" creationId="{8BCAED26-1AC5-3487-6088-31BEB4F4F656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25" creationId="{AF7BBFD3-8806-AD16-9F05-C273409A0102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26" creationId="{FD514449-A328-74D5-816A-7E8F5D0AF2D5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4:29:53.262" v="101"/>
          <ac:cxnSpMkLst>
            <pc:docMk/>
            <pc:sldMk cId="1680106657" sldId="4134"/>
            <ac:cxnSpMk id="29" creationId="{FFA75A6E-F215-59D5-3CCE-01F51EAA267C}"/>
          </ac:cxnSpMkLst>
        </pc:cxnChg>
      </pc:sldChg>
      <pc:sldChg chg="addSp delSp modSp add mod">
        <pc:chgData name="Schilke, Randolph E. (Iron Bow Technologies)" userId="5e2cb817-e00c-4295-ad58-eee4241a1524" providerId="ADAL" clId="{14CCD84F-52BC-45F6-97D9-1DEB4177D443}" dt="2023-11-16T16:48:18.755" v="767" actId="20577"/>
        <pc:sldMkLst>
          <pc:docMk/>
          <pc:sldMk cId="2465570288" sldId="4135"/>
        </pc:sldMkLst>
        <pc:spChg chg="mod">
          <ac:chgData name="Schilke, Randolph E. (Iron Bow Technologies)" userId="5e2cb817-e00c-4295-ad58-eee4241a1524" providerId="ADAL" clId="{14CCD84F-52BC-45F6-97D9-1DEB4177D443}" dt="2023-11-07T14:35:08.573" v="117" actId="255"/>
          <ac:spMkLst>
            <pc:docMk/>
            <pc:sldMk cId="2465570288" sldId="4135"/>
            <ac:spMk id="2" creationId="{4CD9E85D-EA20-4164-5259-036FEDC8B498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5" creationId="{1D3D4C0B-B225-DE2A-B207-1B49661EDE2F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8" creationId="{A6822689-0D66-A268-82E6-100D916964B0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9" creationId="{A3B8435A-4BA1-B1C7-A602-2868EC9F6D27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10" creationId="{A1CA33D8-6657-B99D-28B0-985B668061DC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12" creationId="{88F40716-B0FE-1C48-0D27-D0ABF8A47D33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17" creationId="{288253B0-6935-AF7B-126D-F1C9CFF71C1A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18" creationId="{99BEEAD5-4BD6-C051-DDB0-5C3A8676BF91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9.522" v="115" actId="478"/>
          <ac:spMkLst>
            <pc:docMk/>
            <pc:sldMk cId="2465570288" sldId="4135"/>
            <ac:spMk id="19" creationId="{997BD6A2-91C1-60EF-C3C6-B197D102F431}"/>
          </ac:spMkLst>
        </pc:spChg>
        <pc:spChg chg="del mod">
          <ac:chgData name="Schilke, Randolph E. (Iron Bow Technologies)" userId="5e2cb817-e00c-4295-ad58-eee4241a1524" providerId="ADAL" clId="{14CCD84F-52BC-45F6-97D9-1DEB4177D443}" dt="2023-11-07T14:34:51.092" v="110" actId="478"/>
          <ac:spMkLst>
            <pc:docMk/>
            <pc:sldMk cId="2465570288" sldId="4135"/>
            <ac:spMk id="20" creationId="{C7684D87-A030-E76F-D997-D8EC7FB75C84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3.493" v="111" actId="478"/>
          <ac:spMkLst>
            <pc:docMk/>
            <pc:sldMk cId="2465570288" sldId="4135"/>
            <ac:spMk id="27" creationId="{9AEF427E-27B2-F3C7-84A1-1A70B0FB2E19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4:53.493" v="111" actId="478"/>
          <ac:spMkLst>
            <pc:docMk/>
            <pc:sldMk cId="2465570288" sldId="4135"/>
            <ac:spMk id="28" creationId="{16DEB559-A6B7-584E-9CA8-E1EB0F4DA61A}"/>
          </ac:spMkLst>
        </pc:spChg>
        <pc:spChg chg="mod">
          <ac:chgData name="Schilke, Randolph E. (Iron Bow Technologies)" userId="5e2cb817-e00c-4295-ad58-eee4241a1524" providerId="ADAL" clId="{14CCD84F-52BC-45F6-97D9-1DEB4177D443}" dt="2023-11-07T14:35:46.837" v="118"/>
          <ac:spMkLst>
            <pc:docMk/>
            <pc:sldMk cId="2465570288" sldId="4135"/>
            <ac:spMk id="30" creationId="{ACB0F53F-0981-789B-848F-831CEDD5CE93}"/>
          </ac:spMkLst>
        </pc:spChg>
        <pc:spChg chg="mod">
          <ac:chgData name="Schilke, Randolph E. (Iron Bow Technologies)" userId="5e2cb817-e00c-4295-ad58-eee4241a1524" providerId="ADAL" clId="{14CCD84F-52BC-45F6-97D9-1DEB4177D443}" dt="2023-11-07T14:35:46.837" v="118"/>
          <ac:spMkLst>
            <pc:docMk/>
            <pc:sldMk cId="2465570288" sldId="4135"/>
            <ac:spMk id="34" creationId="{85E9E5DB-3621-D42D-E2FB-9D1B606ECE72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6:32.299" v="125" actId="1076"/>
          <ac:spMkLst>
            <pc:docMk/>
            <pc:sldMk cId="2465570288" sldId="4135"/>
            <ac:spMk id="36" creationId="{D04D109B-956F-4F55-1462-8B2982EB12A5}"/>
          </ac:spMkLst>
        </pc:spChg>
        <pc:grpChg chg="add mod">
          <ac:chgData name="Schilke, Randolph E. (Iron Bow Technologies)" userId="5e2cb817-e00c-4295-ad58-eee4241a1524" providerId="ADAL" clId="{14CCD84F-52BC-45F6-97D9-1DEB4177D443}" dt="2023-11-07T14:36:32.299" v="125" actId="1076"/>
          <ac:grpSpMkLst>
            <pc:docMk/>
            <pc:sldMk cId="2465570288" sldId="4135"/>
            <ac:grpSpMk id="4" creationId="{C81057FC-0EC0-A0DF-06F1-E4E80A31BE59}"/>
          </ac:grpSpMkLst>
        </pc:grpChg>
        <pc:graphicFrameChg chg="add mod">
          <ac:chgData name="Schilke, Randolph E. (Iron Bow Technologies)" userId="5e2cb817-e00c-4295-ad58-eee4241a1524" providerId="ADAL" clId="{14CCD84F-52BC-45F6-97D9-1DEB4177D443}" dt="2023-11-07T14:36:32.299" v="125" actId="1076"/>
          <ac:graphicFrameMkLst>
            <pc:docMk/>
            <pc:sldMk cId="2465570288" sldId="4135"/>
            <ac:graphicFrameMk id="3" creationId="{8DCA3B1D-2E1C-9CEE-4353-578C66BFE61A}"/>
          </ac:graphicFrameMkLst>
        </pc:graphicFrameChg>
        <pc:graphicFrameChg chg="mod modGraphic">
          <ac:chgData name="Schilke, Randolph E. (Iron Bow Technologies)" userId="5e2cb817-e00c-4295-ad58-eee4241a1524" providerId="ADAL" clId="{14CCD84F-52BC-45F6-97D9-1DEB4177D443}" dt="2023-11-16T16:48:18.755" v="767" actId="20577"/>
          <ac:graphicFrameMkLst>
            <pc:docMk/>
            <pc:sldMk cId="2465570288" sldId="4135"/>
            <ac:graphicFrameMk id="6" creationId="{3979EFDE-8609-B30F-BF64-F8B9D9701AA8}"/>
          </ac:graphicFrameMkLst>
        </pc:graphicFrameChg>
        <pc:picChg chg="del">
          <ac:chgData name="Schilke, Randolph E. (Iron Bow Technologies)" userId="5e2cb817-e00c-4295-ad58-eee4241a1524" providerId="ADAL" clId="{14CCD84F-52BC-45F6-97D9-1DEB4177D443}" dt="2023-11-07T14:34:59.522" v="115" actId="478"/>
          <ac:picMkLst>
            <pc:docMk/>
            <pc:sldMk cId="2465570288" sldId="4135"/>
            <ac:picMk id="7" creationId="{0132ECC5-3A95-46FD-889E-67141CC1C85D}"/>
          </ac:picMkLst>
        </pc:picChg>
        <pc:cxnChg chg="del">
          <ac:chgData name="Schilke, Randolph E. (Iron Bow Technologies)" userId="5e2cb817-e00c-4295-ad58-eee4241a1524" providerId="ADAL" clId="{14CCD84F-52BC-45F6-97D9-1DEB4177D443}" dt="2023-11-07T14:34:53.493" v="111" actId="478"/>
          <ac:cxnSpMkLst>
            <pc:docMk/>
            <pc:sldMk cId="2465570288" sldId="4135"/>
            <ac:cxnSpMk id="11" creationId="{791496DA-BF27-D3AA-48F0-D9A65B6EE229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9.522" v="115" actId="478"/>
          <ac:cxnSpMkLst>
            <pc:docMk/>
            <pc:sldMk cId="2465570288" sldId="4135"/>
            <ac:cxnSpMk id="13" creationId="{3F03ECF1-0676-3088-0C51-60A02936EB1C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9.522" v="115" actId="478"/>
          <ac:cxnSpMkLst>
            <pc:docMk/>
            <pc:sldMk cId="2465570288" sldId="4135"/>
            <ac:cxnSpMk id="14" creationId="{2CD23595-A726-8B09-D5DB-8A98DCF6BEFA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9.522" v="115" actId="478"/>
          <ac:cxnSpMkLst>
            <pc:docMk/>
            <pc:sldMk cId="2465570288" sldId="4135"/>
            <ac:cxnSpMk id="15" creationId="{EE43B6F0-5A3C-48D9-5A6B-CE0DF33C92E7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9.522" v="115" actId="478"/>
          <ac:cxnSpMkLst>
            <pc:docMk/>
            <pc:sldMk cId="2465570288" sldId="4135"/>
            <ac:cxnSpMk id="16" creationId="{E656C9BE-8D56-0772-A5CE-EA5B6461F85E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9.522" v="115" actId="478"/>
          <ac:cxnSpMkLst>
            <pc:docMk/>
            <pc:sldMk cId="2465570288" sldId="4135"/>
            <ac:cxnSpMk id="21" creationId="{2C9DEAE8-F0D9-5BEA-F330-E691C3E0E760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9.522" v="115" actId="478"/>
          <ac:cxnSpMkLst>
            <pc:docMk/>
            <pc:sldMk cId="2465570288" sldId="4135"/>
            <ac:cxnSpMk id="22" creationId="{0D5412FC-B7B4-A887-3F90-430EF77FF459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9.522" v="115" actId="478"/>
          <ac:cxnSpMkLst>
            <pc:docMk/>
            <pc:sldMk cId="2465570288" sldId="4135"/>
            <ac:cxnSpMk id="23" creationId="{6AA9015E-674F-4FE3-D341-AF5DEBC06414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5.315" v="113" actId="478"/>
          <ac:cxnSpMkLst>
            <pc:docMk/>
            <pc:sldMk cId="2465570288" sldId="4135"/>
            <ac:cxnSpMk id="24" creationId="{8BCAED26-1AC5-3487-6088-31BEB4F4F656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4.581" v="112" actId="478"/>
          <ac:cxnSpMkLst>
            <pc:docMk/>
            <pc:sldMk cId="2465570288" sldId="4135"/>
            <ac:cxnSpMk id="25" creationId="{AF7BBFD3-8806-AD16-9F05-C273409A0102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48.276" v="108" actId="478"/>
          <ac:cxnSpMkLst>
            <pc:docMk/>
            <pc:sldMk cId="2465570288" sldId="4135"/>
            <ac:cxnSpMk id="26" creationId="{FD514449-A328-74D5-816A-7E8F5D0AF2D5}"/>
          </ac:cxnSpMkLst>
        </pc:cxnChg>
        <pc:cxnChg chg="del">
          <ac:chgData name="Schilke, Randolph E. (Iron Bow Technologies)" userId="5e2cb817-e00c-4295-ad58-eee4241a1524" providerId="ADAL" clId="{14CCD84F-52BC-45F6-97D9-1DEB4177D443}" dt="2023-11-07T14:34:56.163" v="114" actId="478"/>
          <ac:cxnSpMkLst>
            <pc:docMk/>
            <pc:sldMk cId="2465570288" sldId="4135"/>
            <ac:cxnSpMk id="29" creationId="{FFA75A6E-F215-59D5-3CCE-01F51EAA267C}"/>
          </ac:cxnSpMkLst>
        </pc:cxnChg>
        <pc:cxnChg chg="mod">
          <ac:chgData name="Schilke, Randolph E. (Iron Bow Technologies)" userId="5e2cb817-e00c-4295-ad58-eee4241a1524" providerId="ADAL" clId="{14CCD84F-52BC-45F6-97D9-1DEB4177D443}" dt="2023-11-07T14:35:46.837" v="118"/>
          <ac:cxnSpMkLst>
            <pc:docMk/>
            <pc:sldMk cId="2465570288" sldId="4135"/>
            <ac:cxnSpMk id="31" creationId="{720EA22A-BC5E-EF04-F080-9FD3A187975C}"/>
          </ac:cxnSpMkLst>
        </pc:cxnChg>
        <pc:cxnChg chg="mod">
          <ac:chgData name="Schilke, Randolph E. (Iron Bow Technologies)" userId="5e2cb817-e00c-4295-ad58-eee4241a1524" providerId="ADAL" clId="{14CCD84F-52BC-45F6-97D9-1DEB4177D443}" dt="2023-11-07T14:35:46.837" v="118"/>
          <ac:cxnSpMkLst>
            <pc:docMk/>
            <pc:sldMk cId="2465570288" sldId="4135"/>
            <ac:cxnSpMk id="32" creationId="{382DA8B3-9A1A-BA8D-4998-5ED98A3F6D3F}"/>
          </ac:cxnSpMkLst>
        </pc:cxnChg>
        <pc:cxnChg chg="mod">
          <ac:chgData name="Schilke, Randolph E. (Iron Bow Technologies)" userId="5e2cb817-e00c-4295-ad58-eee4241a1524" providerId="ADAL" clId="{14CCD84F-52BC-45F6-97D9-1DEB4177D443}" dt="2023-11-07T14:35:46.837" v="118"/>
          <ac:cxnSpMkLst>
            <pc:docMk/>
            <pc:sldMk cId="2465570288" sldId="4135"/>
            <ac:cxnSpMk id="33" creationId="{A11D4776-B071-2344-F2C3-EA2A86C8C910}"/>
          </ac:cxnSpMkLst>
        </pc:cxnChg>
        <pc:cxnChg chg="mod">
          <ac:chgData name="Schilke, Randolph E. (Iron Bow Technologies)" userId="5e2cb817-e00c-4295-ad58-eee4241a1524" providerId="ADAL" clId="{14CCD84F-52BC-45F6-97D9-1DEB4177D443}" dt="2023-11-07T14:35:46.837" v="118"/>
          <ac:cxnSpMkLst>
            <pc:docMk/>
            <pc:sldMk cId="2465570288" sldId="4135"/>
            <ac:cxnSpMk id="35" creationId="{115CC033-E46D-D91E-BDC1-F7F606312CCD}"/>
          </ac:cxnSpMkLst>
        </pc:cxnChg>
      </pc:sldChg>
      <pc:sldChg chg="addSp delSp modSp add mod">
        <pc:chgData name="Schilke, Randolph E. (Iron Bow Technologies)" userId="5e2cb817-e00c-4295-ad58-eee4241a1524" providerId="ADAL" clId="{14CCD84F-52BC-45F6-97D9-1DEB4177D443}" dt="2023-11-27T20:57:05.639" v="970" actId="20577"/>
        <pc:sldMkLst>
          <pc:docMk/>
          <pc:sldMk cId="2609922259" sldId="4136"/>
        </pc:sldMkLst>
        <pc:spChg chg="mod">
          <ac:chgData name="Schilke, Randolph E. (Iron Bow Technologies)" userId="5e2cb817-e00c-4295-ad58-eee4241a1524" providerId="ADAL" clId="{14CCD84F-52BC-45F6-97D9-1DEB4177D443}" dt="2023-11-07T14:39:08.558" v="148" actId="255"/>
          <ac:spMkLst>
            <pc:docMk/>
            <pc:sldMk cId="2609922259" sldId="4136"/>
            <ac:spMk id="2" creationId="{4CD9E85D-EA20-4164-5259-036FEDC8B498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5" creationId="{AF92CE76-98FE-CA71-452F-FA321ACFFF40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7" creationId="{0BAA91C9-EE94-7EF0-694B-869CFE75794C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8" creationId="{B067F51B-78AB-4081-6959-C59A2B62642D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9" creationId="{5C32CF97-242F-978E-69F3-614AB514DB96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0" creationId="{F6976B9C-BE47-35D4-41E3-32190D707DAC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1" creationId="{13A49E98-273E-8AFB-EAAB-7A3507E6F7E5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2" creationId="{60ECCB93-686B-DA81-7246-81316CDFFAB3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3" creationId="{18BC6FD2-6E45-34D9-960C-5A40F0060595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4" creationId="{B50D4E10-9614-D7DA-3888-995473252BA8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5" creationId="{7CB17CB7-7416-3D2E-B5F0-EE52ADA6BE3D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6" creationId="{B59E02B8-0083-DD70-3A46-25AE66A00D4B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39:25.591" v="150"/>
          <ac:spMkLst>
            <pc:docMk/>
            <pc:sldMk cId="2609922259" sldId="4136"/>
            <ac:spMk id="17" creationId="{A7D4706C-7580-480B-8A0F-427FEC6E367E}"/>
          </ac:spMkLst>
        </pc:spChg>
        <pc:spChg chg="add mod">
          <ac:chgData name="Schilke, Randolph E. (Iron Bow Technologies)" userId="5e2cb817-e00c-4295-ad58-eee4241a1524" providerId="ADAL" clId="{14CCD84F-52BC-45F6-97D9-1DEB4177D443}" dt="2023-11-27T20:57:05.639" v="970" actId="20577"/>
          <ac:spMkLst>
            <pc:docMk/>
            <pc:sldMk cId="2609922259" sldId="4136"/>
            <ac:spMk id="18" creationId="{43430BCC-2192-44AD-7A53-EB12F3D1A1DF}"/>
          </ac:spMkLst>
        </pc:spChg>
        <pc:spChg chg="add mod">
          <ac:chgData name="Schilke, Randolph E. (Iron Bow Technologies)" userId="5e2cb817-e00c-4295-ad58-eee4241a1524" providerId="ADAL" clId="{14CCD84F-52BC-45F6-97D9-1DEB4177D443}" dt="2023-11-27T20:56:44.207" v="966" actId="20577"/>
          <ac:spMkLst>
            <pc:docMk/>
            <pc:sldMk cId="2609922259" sldId="4136"/>
            <ac:spMk id="19" creationId="{24E9BE34-1070-88DE-12E3-DDDBF0B089AE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9:40.491" v="152" actId="1076"/>
          <ac:spMkLst>
            <pc:docMk/>
            <pc:sldMk cId="2609922259" sldId="4136"/>
            <ac:spMk id="21" creationId="{A1492B77-AE87-415F-83A2-7EE0B75B7F3E}"/>
          </ac:spMkLst>
        </pc:spChg>
        <pc:spChg chg="add mod">
          <ac:chgData name="Schilke, Randolph E. (Iron Bow Technologies)" userId="5e2cb817-e00c-4295-ad58-eee4241a1524" providerId="ADAL" clId="{14CCD84F-52BC-45F6-97D9-1DEB4177D443}" dt="2023-11-27T20:56:25.202" v="961" actId="14100"/>
          <ac:spMkLst>
            <pc:docMk/>
            <pc:sldMk cId="2609922259" sldId="4136"/>
            <ac:spMk id="22" creationId="{F60CCD0B-09C1-2081-E26E-E56EB6FEDAED}"/>
          </ac:spMkLst>
        </pc:spChg>
        <pc:spChg chg="add mod">
          <ac:chgData name="Schilke, Randolph E. (Iron Bow Technologies)" userId="5e2cb817-e00c-4295-ad58-eee4241a1524" providerId="ADAL" clId="{14CCD84F-52BC-45F6-97D9-1DEB4177D443}" dt="2023-11-27T20:56:27.724" v="962" actId="14100"/>
          <ac:spMkLst>
            <pc:docMk/>
            <pc:sldMk cId="2609922259" sldId="4136"/>
            <ac:spMk id="23" creationId="{8B7B35DE-7076-CB51-1EB1-BF36848C317D}"/>
          </ac:spMkLst>
        </pc:spChg>
        <pc:spChg chg="add mod">
          <ac:chgData name="Schilke, Randolph E. (Iron Bow Technologies)" userId="5e2cb817-e00c-4295-ad58-eee4241a1524" providerId="ADAL" clId="{14CCD84F-52BC-45F6-97D9-1DEB4177D443}" dt="2023-11-27T20:56:03.765" v="957" actId="1076"/>
          <ac:spMkLst>
            <pc:docMk/>
            <pc:sldMk cId="2609922259" sldId="4136"/>
            <ac:spMk id="24" creationId="{C6008AC9-4861-DB23-22A2-CC111273DEB5}"/>
          </ac:spMkLst>
        </pc:spChg>
        <pc:spChg chg="add mod">
          <ac:chgData name="Schilke, Randolph E. (Iron Bow Technologies)" userId="5e2cb817-e00c-4295-ad58-eee4241a1524" providerId="ADAL" clId="{14CCD84F-52BC-45F6-97D9-1DEB4177D443}" dt="2023-11-27T20:56:22.256" v="960" actId="14100"/>
          <ac:spMkLst>
            <pc:docMk/>
            <pc:sldMk cId="2609922259" sldId="4136"/>
            <ac:spMk id="25" creationId="{BF844DB7-B116-B114-8ED5-B98493F0662E}"/>
          </ac:spMkLst>
        </pc:spChg>
        <pc:spChg chg="add mod">
          <ac:chgData name="Schilke, Randolph E. (Iron Bow Technologies)" userId="5e2cb817-e00c-4295-ad58-eee4241a1524" providerId="ADAL" clId="{14CCD84F-52BC-45F6-97D9-1DEB4177D443}" dt="2023-11-27T20:56:18.302" v="959" actId="14100"/>
          <ac:spMkLst>
            <pc:docMk/>
            <pc:sldMk cId="2609922259" sldId="4136"/>
            <ac:spMk id="26" creationId="{4ED024F4-9793-51C4-1334-08039E13B321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9:40.491" v="152" actId="1076"/>
          <ac:spMkLst>
            <pc:docMk/>
            <pc:sldMk cId="2609922259" sldId="4136"/>
            <ac:spMk id="27" creationId="{FB31DB42-F81C-744F-CB30-15EA8F7DDE79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9:40.491" v="152" actId="1076"/>
          <ac:spMkLst>
            <pc:docMk/>
            <pc:sldMk cId="2609922259" sldId="4136"/>
            <ac:spMk id="28" creationId="{F55DCCAD-CF02-588A-763C-086ACB678A80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39:40.491" v="152" actId="1076"/>
          <ac:spMkLst>
            <pc:docMk/>
            <pc:sldMk cId="2609922259" sldId="4136"/>
            <ac:spMk id="29" creationId="{45480087-7B25-ED70-8CB1-65EF0AA3CC53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36:48.966" v="130" actId="478"/>
          <ac:spMkLst>
            <pc:docMk/>
            <pc:sldMk cId="2609922259" sldId="4136"/>
            <ac:spMk id="36" creationId="{D04D109B-956F-4F55-1462-8B2982EB12A5}"/>
          </ac:spMkLst>
        </pc:spChg>
        <pc:spChg chg="add mod">
          <ac:chgData name="Schilke, Randolph E. (Iron Bow Technologies)" userId="5e2cb817-e00c-4295-ad58-eee4241a1524" providerId="ADAL" clId="{14CCD84F-52BC-45F6-97D9-1DEB4177D443}" dt="2023-11-09T18:33:52.848" v="660" actId="20578"/>
          <ac:spMkLst>
            <pc:docMk/>
            <pc:sldMk cId="2609922259" sldId="4136"/>
            <ac:spMk id="37" creationId="{D1BB9C9B-B0C3-DFD7-31A6-2A130783FFA9}"/>
          </ac:spMkLst>
        </pc:spChg>
        <pc:grpChg chg="del">
          <ac:chgData name="Schilke, Randolph E. (Iron Bow Technologies)" userId="5e2cb817-e00c-4295-ad58-eee4241a1524" providerId="ADAL" clId="{14CCD84F-52BC-45F6-97D9-1DEB4177D443}" dt="2023-11-07T14:36:46.855" v="129" actId="478"/>
          <ac:grpSpMkLst>
            <pc:docMk/>
            <pc:sldMk cId="2609922259" sldId="4136"/>
            <ac:grpSpMk id="4" creationId="{C81057FC-0EC0-A0DF-06F1-E4E80A31BE59}"/>
          </ac:grpSpMkLst>
        </pc:grpChg>
        <pc:graphicFrameChg chg="del mod">
          <ac:chgData name="Schilke, Randolph E. (Iron Bow Technologies)" userId="5e2cb817-e00c-4295-ad58-eee4241a1524" providerId="ADAL" clId="{14CCD84F-52BC-45F6-97D9-1DEB4177D443}" dt="2023-11-07T14:36:44.926" v="128" actId="478"/>
          <ac:graphicFrameMkLst>
            <pc:docMk/>
            <pc:sldMk cId="2609922259" sldId="4136"/>
            <ac:graphicFrameMk id="3" creationId="{8DCA3B1D-2E1C-9CEE-4353-578C66BFE61A}"/>
          </ac:graphicFrameMkLst>
        </pc:graphicFrameChg>
        <pc:graphicFrameChg chg="add mod">
          <ac:chgData name="Schilke, Randolph E. (Iron Bow Technologies)" userId="5e2cb817-e00c-4295-ad58-eee4241a1524" providerId="ADAL" clId="{14CCD84F-52BC-45F6-97D9-1DEB4177D443}" dt="2023-11-09T18:35:04.826" v="663" actId="1076"/>
          <ac:graphicFrameMkLst>
            <pc:docMk/>
            <pc:sldMk cId="2609922259" sldId="4136"/>
            <ac:graphicFrameMk id="20" creationId="{BEF1D283-16F0-0635-F309-EE80B9AF7736}"/>
          </ac:graphicFrameMkLst>
        </pc:graphicFrameChg>
        <pc:cxnChg chg="mod">
          <ac:chgData name="Schilke, Randolph E. (Iron Bow Technologies)" userId="5e2cb817-e00c-4295-ad58-eee4241a1524" providerId="ADAL" clId="{14CCD84F-52BC-45F6-97D9-1DEB4177D443}" dt="2023-11-07T14:36:46.855" v="129" actId="478"/>
          <ac:cxnSpMkLst>
            <pc:docMk/>
            <pc:sldMk cId="2609922259" sldId="4136"/>
            <ac:cxnSpMk id="32" creationId="{382DA8B3-9A1A-BA8D-4998-5ED98A3F6D3F}"/>
          </ac:cxnSpMkLst>
        </pc:cxnChg>
        <pc:cxnChg chg="mod">
          <ac:chgData name="Schilke, Randolph E. (Iron Bow Technologies)" userId="5e2cb817-e00c-4295-ad58-eee4241a1524" providerId="ADAL" clId="{14CCD84F-52BC-45F6-97D9-1DEB4177D443}" dt="2023-11-07T14:36:46.855" v="129" actId="478"/>
          <ac:cxnSpMkLst>
            <pc:docMk/>
            <pc:sldMk cId="2609922259" sldId="4136"/>
            <ac:cxnSpMk id="35" creationId="{115CC033-E46D-D91E-BDC1-F7F606312CCD}"/>
          </ac:cxnSpMkLst>
        </pc:cxnChg>
      </pc:sldChg>
      <pc:sldChg chg="addSp modSp add mod ord">
        <pc:chgData name="Schilke, Randolph E. (Iron Bow Technologies)" userId="5e2cb817-e00c-4295-ad58-eee4241a1524" providerId="ADAL" clId="{14CCD84F-52BC-45F6-97D9-1DEB4177D443}" dt="2023-11-27T20:54:06.375" v="944" actId="20577"/>
        <pc:sldMkLst>
          <pc:docMk/>
          <pc:sldMk cId="1848830861" sldId="4137"/>
        </pc:sldMkLst>
        <pc:spChg chg="mod">
          <ac:chgData name="Schilke, Randolph E. (Iron Bow Technologies)" userId="5e2cb817-e00c-4295-ad58-eee4241a1524" providerId="ADAL" clId="{14CCD84F-52BC-45F6-97D9-1DEB4177D443}" dt="2023-11-07T14:37:09.332" v="135" actId="255"/>
          <ac:spMkLst>
            <pc:docMk/>
            <pc:sldMk cId="1848830861" sldId="4137"/>
            <ac:spMk id="2" creationId="{4CD9E85D-EA20-4164-5259-036FEDC8B498}"/>
          </ac:spMkLst>
        </pc:spChg>
        <pc:graphicFrameChg chg="add mod">
          <ac:chgData name="Schilke, Randolph E. (Iron Bow Technologies)" userId="5e2cb817-e00c-4295-ad58-eee4241a1524" providerId="ADAL" clId="{14CCD84F-52BC-45F6-97D9-1DEB4177D443}" dt="2023-11-27T20:54:06.375" v="944" actId="20577"/>
          <ac:graphicFrameMkLst>
            <pc:docMk/>
            <pc:sldMk cId="1848830861" sldId="4137"/>
            <ac:graphicFrameMk id="3" creationId="{730F856A-E4E3-3EAB-C769-C843B9C4AF2F}"/>
          </ac:graphicFrameMkLst>
        </pc:graphicFrameChg>
        <pc:graphicFrameChg chg="add mod">
          <ac:chgData name="Schilke, Randolph E. (Iron Bow Technologies)" userId="5e2cb817-e00c-4295-ad58-eee4241a1524" providerId="ADAL" clId="{14CCD84F-52BC-45F6-97D9-1DEB4177D443}" dt="2023-11-07T14:37:15.316" v="136"/>
          <ac:graphicFrameMkLst>
            <pc:docMk/>
            <pc:sldMk cId="1848830861" sldId="4137"/>
            <ac:graphicFrameMk id="4" creationId="{F8EEDA11-574D-2132-1235-88E54A58FCE8}"/>
          </ac:graphicFrameMkLst>
        </pc:graphicFrameChg>
        <pc:picChg chg="add mod">
          <ac:chgData name="Schilke, Randolph E. (Iron Bow Technologies)" userId="5e2cb817-e00c-4295-ad58-eee4241a1524" providerId="ADAL" clId="{14CCD84F-52BC-45F6-97D9-1DEB4177D443}" dt="2023-11-27T20:54:03.039" v="942" actId="14826"/>
          <ac:picMkLst>
            <pc:docMk/>
            <pc:sldMk cId="1848830861" sldId="4137"/>
            <ac:picMk id="5" creationId="{B892A158-4B4B-8692-F9BA-8A5F4A7BF935}"/>
          </ac:picMkLst>
        </pc:picChg>
      </pc:sldChg>
      <pc:sldChg chg="add del">
        <pc:chgData name="Schilke, Randolph E. (Iron Bow Technologies)" userId="5e2cb817-e00c-4295-ad58-eee4241a1524" providerId="ADAL" clId="{14CCD84F-52BC-45F6-97D9-1DEB4177D443}" dt="2023-11-07T14:37:00.030" v="132" actId="47"/>
        <pc:sldMkLst>
          <pc:docMk/>
          <pc:sldMk cId="3222758504" sldId="4137"/>
        </pc:sldMkLst>
      </pc:sldChg>
      <pc:sldChg chg="addSp modSp add del mod ord">
        <pc:chgData name="Schilke, Randolph E. (Iron Bow Technologies)" userId="5e2cb817-e00c-4295-ad58-eee4241a1524" providerId="ADAL" clId="{14CCD84F-52BC-45F6-97D9-1DEB4177D443}" dt="2023-11-09T17:54:25.842" v="645" actId="2696"/>
        <pc:sldMkLst>
          <pc:docMk/>
          <pc:sldMk cId="3130838494" sldId="4138"/>
        </pc:sldMkLst>
        <pc:spChg chg="mod">
          <ac:chgData name="Schilke, Randolph E. (Iron Bow Technologies)" userId="5e2cb817-e00c-4295-ad58-eee4241a1524" providerId="ADAL" clId="{14CCD84F-52BC-45F6-97D9-1DEB4177D443}" dt="2023-11-07T14:38:39.791" v="141" actId="255"/>
          <ac:spMkLst>
            <pc:docMk/>
            <pc:sldMk cId="3130838494" sldId="4138"/>
            <ac:spMk id="2" creationId="{4CD9E85D-EA20-4164-5259-036FEDC8B498}"/>
          </ac:spMkLst>
        </pc:spChg>
        <pc:graphicFrameChg chg="add mod">
          <ac:chgData name="Schilke, Randolph E. (Iron Bow Technologies)" userId="5e2cb817-e00c-4295-ad58-eee4241a1524" providerId="ADAL" clId="{14CCD84F-52BC-45F6-97D9-1DEB4177D443}" dt="2023-11-07T14:38:51.222" v="143" actId="1076"/>
          <ac:graphicFrameMkLst>
            <pc:docMk/>
            <pc:sldMk cId="3130838494" sldId="4138"/>
            <ac:graphicFrameMk id="3" creationId="{A665D499-7C96-29EE-BB8F-86D52EC5C14B}"/>
          </ac:graphicFrameMkLst>
        </pc:graphicFrameChg>
      </pc:sldChg>
      <pc:sldChg chg="addSp modSp add mod">
        <pc:chgData name="Schilke, Randolph E. (Iron Bow Technologies)" userId="5e2cb817-e00c-4295-ad58-eee4241a1524" providerId="ADAL" clId="{14CCD84F-52BC-45F6-97D9-1DEB4177D443}" dt="2023-11-27T20:43:15.541" v="937" actId="14826"/>
        <pc:sldMkLst>
          <pc:docMk/>
          <pc:sldMk cId="43465820" sldId="4139"/>
        </pc:sldMkLst>
        <pc:spChg chg="mod">
          <ac:chgData name="Schilke, Randolph E. (Iron Bow Technologies)" userId="5e2cb817-e00c-4295-ad58-eee4241a1524" providerId="ADAL" clId="{14CCD84F-52BC-45F6-97D9-1DEB4177D443}" dt="2023-11-07T14:42:34.698" v="157" actId="255"/>
          <ac:spMkLst>
            <pc:docMk/>
            <pc:sldMk cId="43465820" sldId="4139"/>
            <ac:spMk id="2" creationId="{4CD9E85D-EA20-4164-5259-036FEDC8B498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42:48.287" v="159" actId="1076"/>
          <ac:spMkLst>
            <pc:docMk/>
            <pc:sldMk cId="43465820" sldId="4139"/>
            <ac:spMk id="3" creationId="{1CCEA196-2A3E-EBEE-FFFB-2A2B250FE8BC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42:48.287" v="159" actId="1076"/>
          <ac:spMkLst>
            <pc:docMk/>
            <pc:sldMk cId="43465820" sldId="4139"/>
            <ac:spMk id="4" creationId="{E54AA292-BFE5-6264-9B30-04D2A863D8F7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42:48.287" v="159" actId="1076"/>
          <ac:spMkLst>
            <pc:docMk/>
            <pc:sldMk cId="43465820" sldId="4139"/>
            <ac:spMk id="7" creationId="{3FCDA54C-BE59-A96A-3A1A-8FB44C1FB5F0}"/>
          </ac:spMkLst>
        </pc:spChg>
        <pc:picChg chg="add mod">
          <ac:chgData name="Schilke, Randolph E. (Iron Bow Technologies)" userId="5e2cb817-e00c-4295-ad58-eee4241a1524" providerId="ADAL" clId="{14CCD84F-52BC-45F6-97D9-1DEB4177D443}" dt="2023-11-27T20:43:02.148" v="936" actId="14826"/>
          <ac:picMkLst>
            <pc:docMk/>
            <pc:sldMk cId="43465820" sldId="4139"/>
            <ac:picMk id="5" creationId="{23996788-414D-B634-2643-3AAC561E1C16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27T20:43:15.541" v="937" actId="14826"/>
          <ac:picMkLst>
            <pc:docMk/>
            <pc:sldMk cId="43465820" sldId="4139"/>
            <ac:picMk id="6" creationId="{02F796AB-2B4A-BD17-4920-111A20135CBE}"/>
          </ac:picMkLst>
        </pc:picChg>
      </pc:sldChg>
      <pc:sldChg chg="addSp modSp add mod">
        <pc:chgData name="Schilke, Randolph E. (Iron Bow Technologies)" userId="5e2cb817-e00c-4295-ad58-eee4241a1524" providerId="ADAL" clId="{14CCD84F-52BC-45F6-97D9-1DEB4177D443}" dt="2023-11-27T20:44:08.669" v="939" actId="14826"/>
        <pc:sldMkLst>
          <pc:docMk/>
          <pc:sldMk cId="2584153782" sldId="4140"/>
        </pc:sldMkLst>
        <pc:spChg chg="mod">
          <ac:chgData name="Schilke, Randolph E. (Iron Bow Technologies)" userId="5e2cb817-e00c-4295-ad58-eee4241a1524" providerId="ADAL" clId="{14CCD84F-52BC-45F6-97D9-1DEB4177D443}" dt="2023-11-07T14:44:06.833" v="162" actId="255"/>
          <ac:spMkLst>
            <pc:docMk/>
            <pc:sldMk cId="2584153782" sldId="4140"/>
            <ac:spMk id="2" creationId="{4CD9E85D-EA20-4164-5259-036FEDC8B498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44:16.406" v="163"/>
          <ac:spMkLst>
            <pc:docMk/>
            <pc:sldMk cId="2584153782" sldId="4140"/>
            <ac:spMk id="3" creationId="{794D4DE7-D982-27A9-489C-E1A4B8825FB1}"/>
          </ac:spMkLst>
        </pc:spChg>
        <pc:spChg chg="add mod">
          <ac:chgData name="Schilke, Randolph E. (Iron Bow Technologies)" userId="5e2cb817-e00c-4295-ad58-eee4241a1524" providerId="ADAL" clId="{14CCD84F-52BC-45F6-97D9-1DEB4177D443}" dt="2023-11-16T15:45:33.881" v="757" actId="1076"/>
          <ac:spMkLst>
            <pc:docMk/>
            <pc:sldMk cId="2584153782" sldId="4140"/>
            <ac:spMk id="4" creationId="{CE5BCCD4-35D3-CF87-A99F-A40F0F1F58FA}"/>
          </ac:spMkLst>
        </pc:spChg>
        <pc:picChg chg="add mod">
          <ac:chgData name="Schilke, Randolph E. (Iron Bow Technologies)" userId="5e2cb817-e00c-4295-ad58-eee4241a1524" providerId="ADAL" clId="{14CCD84F-52BC-45F6-97D9-1DEB4177D443}" dt="2023-11-27T20:43:56.367" v="938" actId="14826"/>
          <ac:picMkLst>
            <pc:docMk/>
            <pc:sldMk cId="2584153782" sldId="4140"/>
            <ac:picMk id="5" creationId="{8DA06960-AF51-DEDF-C49A-4940593E0583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27T20:44:08.669" v="939" actId="14826"/>
          <ac:picMkLst>
            <pc:docMk/>
            <pc:sldMk cId="2584153782" sldId="4140"/>
            <ac:picMk id="6" creationId="{829F81E0-844B-5837-968C-E2907B9AE5CB}"/>
          </ac:picMkLst>
        </pc:picChg>
      </pc:sldChg>
      <pc:sldChg chg="addSp modSp add mod ord">
        <pc:chgData name="Schilke, Randolph E. (Iron Bow Technologies)" userId="5e2cb817-e00c-4295-ad58-eee4241a1524" providerId="ADAL" clId="{14CCD84F-52BC-45F6-97D9-1DEB4177D443}" dt="2024-01-30T17:42:33.198" v="979"/>
        <pc:sldMkLst>
          <pc:docMk/>
          <pc:sldMk cId="1170569130" sldId="4141"/>
        </pc:sldMkLst>
        <pc:spChg chg="mod">
          <ac:chgData name="Schilke, Randolph E. (Iron Bow Technologies)" userId="5e2cb817-e00c-4295-ad58-eee4241a1524" providerId="ADAL" clId="{14CCD84F-52BC-45F6-97D9-1DEB4177D443}" dt="2023-11-07T14:48:43.023" v="166" actId="255"/>
          <ac:spMkLst>
            <pc:docMk/>
            <pc:sldMk cId="1170569130" sldId="4141"/>
            <ac:spMk id="2" creationId="{4CD9E85D-EA20-4164-5259-036FEDC8B498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48:52.439" v="168" actId="1076"/>
          <ac:spMkLst>
            <pc:docMk/>
            <pc:sldMk cId="1170569130" sldId="4141"/>
            <ac:spMk id="3" creationId="{CEBD5EB2-B2FB-39E3-624F-713C8C348C17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51:18.977" v="170" actId="1076"/>
          <ac:spMkLst>
            <pc:docMk/>
            <pc:sldMk cId="1170569130" sldId="4141"/>
            <ac:spMk id="4" creationId="{71F78BED-26B4-153B-15EB-2229CB40C3B9}"/>
          </ac:spMkLst>
        </pc:spChg>
        <pc:picChg chg="add mod">
          <ac:chgData name="Schilke, Randolph E. (Iron Bow Technologies)" userId="5e2cb817-e00c-4295-ad58-eee4241a1524" providerId="ADAL" clId="{14CCD84F-52BC-45F6-97D9-1DEB4177D443}" dt="2023-11-27T20:44:58.643" v="940" actId="14826"/>
          <ac:picMkLst>
            <pc:docMk/>
            <pc:sldMk cId="1170569130" sldId="4141"/>
            <ac:picMk id="5" creationId="{D38237D3-7F9C-6F71-5FA6-A5B91DE652C2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27T20:45:13.252" v="941" actId="14826"/>
          <ac:picMkLst>
            <pc:docMk/>
            <pc:sldMk cId="1170569130" sldId="4141"/>
            <ac:picMk id="6" creationId="{CF65F28D-C8BC-93ED-A716-16AB12A62AE8}"/>
          </ac:picMkLst>
        </pc:picChg>
      </pc:sldChg>
      <pc:sldChg chg="addSp delSp modSp add mod">
        <pc:chgData name="Schilke, Randolph E. (Iron Bow Technologies)" userId="5e2cb817-e00c-4295-ad58-eee4241a1524" providerId="ADAL" clId="{14CCD84F-52BC-45F6-97D9-1DEB4177D443}" dt="2023-12-13T15:45:58.387" v="977" actId="20577"/>
        <pc:sldMkLst>
          <pc:docMk/>
          <pc:sldMk cId="57042518" sldId="4142"/>
        </pc:sldMkLst>
        <pc:spChg chg="mod">
          <ac:chgData name="Schilke, Randolph E. (Iron Bow Technologies)" userId="5e2cb817-e00c-4295-ad58-eee4241a1524" providerId="ADAL" clId="{14CCD84F-52BC-45F6-97D9-1DEB4177D443}" dt="2023-11-07T14:51:42.521" v="175" actId="255"/>
          <ac:spMkLst>
            <pc:docMk/>
            <pc:sldMk cId="57042518" sldId="4142"/>
            <ac:spMk id="2" creationId="{4CD9E85D-EA20-4164-5259-036FEDC8B498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51:30.506" v="172"/>
          <ac:spMkLst>
            <pc:docMk/>
            <pc:sldMk cId="57042518" sldId="4142"/>
            <ac:spMk id="3" creationId="{EE088C58-C8AC-689D-1D19-C38C23398550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4:51:30.506" v="172"/>
          <ac:spMkLst>
            <pc:docMk/>
            <pc:sldMk cId="57042518" sldId="4142"/>
            <ac:spMk id="4" creationId="{E47425E3-DAEA-FC7A-F7BC-FABADC7F67B2}"/>
          </ac:spMkLst>
        </pc:spChg>
        <pc:spChg chg="add mod">
          <ac:chgData name="Schilke, Randolph E. (Iron Bow Technologies)" userId="5e2cb817-e00c-4295-ad58-eee4241a1524" providerId="ADAL" clId="{14CCD84F-52BC-45F6-97D9-1DEB4177D443}" dt="2023-12-13T15:45:58.387" v="977" actId="20577"/>
          <ac:spMkLst>
            <pc:docMk/>
            <pc:sldMk cId="57042518" sldId="4142"/>
            <ac:spMk id="7" creationId="{4C7B2770-6CFC-2882-3877-5AE6CC529783}"/>
          </ac:spMkLst>
        </pc:spChg>
        <pc:picChg chg="add del mod">
          <ac:chgData name="Schilke, Randolph E. (Iron Bow Technologies)" userId="5e2cb817-e00c-4295-ad58-eee4241a1524" providerId="ADAL" clId="{14CCD84F-52BC-45F6-97D9-1DEB4177D443}" dt="2023-11-07T14:51:30.506" v="172"/>
          <ac:picMkLst>
            <pc:docMk/>
            <pc:sldMk cId="57042518" sldId="4142"/>
            <ac:picMk id="5" creationId="{6FC62892-25AC-DBA3-152F-4C5E7FA05F9D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07T14:51:30.506" v="172"/>
          <ac:picMkLst>
            <pc:docMk/>
            <pc:sldMk cId="57042518" sldId="4142"/>
            <ac:picMk id="6" creationId="{7923DCD1-9347-CEE9-725A-DEC8E56AC57E}"/>
          </ac:picMkLst>
        </pc:picChg>
      </pc:sldChg>
      <pc:sldChg chg="addSp modSp add mod ord">
        <pc:chgData name="Schilke, Randolph E. (Iron Bow Technologies)" userId="5e2cb817-e00c-4295-ad58-eee4241a1524" providerId="ADAL" clId="{14CCD84F-52BC-45F6-97D9-1DEB4177D443}" dt="2023-11-16T19:03:24.527" v="787"/>
        <pc:sldMkLst>
          <pc:docMk/>
          <pc:sldMk cId="773753345" sldId="4143"/>
        </pc:sldMkLst>
        <pc:spChg chg="mod">
          <ac:chgData name="Schilke, Randolph E. (Iron Bow Technologies)" userId="5e2cb817-e00c-4295-ad58-eee4241a1524" providerId="ADAL" clId="{14CCD84F-52BC-45F6-97D9-1DEB4177D443}" dt="2023-11-07T14:52:49.862" v="191" actId="255"/>
          <ac:spMkLst>
            <pc:docMk/>
            <pc:sldMk cId="773753345" sldId="4143"/>
            <ac:spMk id="2" creationId="{4CD9E85D-EA20-4164-5259-036FEDC8B498}"/>
          </ac:spMkLst>
        </pc:spChg>
        <pc:graphicFrameChg chg="add mod modGraphic">
          <ac:chgData name="Schilke, Randolph E. (Iron Bow Technologies)" userId="5e2cb817-e00c-4295-ad58-eee4241a1524" providerId="ADAL" clId="{14CCD84F-52BC-45F6-97D9-1DEB4177D443}" dt="2023-11-16T19:03:14.894" v="785"/>
          <ac:graphicFrameMkLst>
            <pc:docMk/>
            <pc:sldMk cId="773753345" sldId="4143"/>
            <ac:graphicFrameMk id="3" creationId="{FF16CE57-5C6E-E8ED-E935-0D322B827ED0}"/>
          </ac:graphicFrameMkLst>
        </pc:graphicFrameChg>
        <pc:graphicFrameChg chg="add mod modGraphic">
          <ac:chgData name="Schilke, Randolph E. (Iron Bow Technologies)" userId="5e2cb817-e00c-4295-ad58-eee4241a1524" providerId="ADAL" clId="{14CCD84F-52BC-45F6-97D9-1DEB4177D443}" dt="2023-11-16T19:03:24.527" v="787"/>
          <ac:graphicFrameMkLst>
            <pc:docMk/>
            <pc:sldMk cId="773753345" sldId="4143"/>
            <ac:graphicFrameMk id="4" creationId="{07AE8B5B-5CB6-AC46-E080-CB9AC82E33C9}"/>
          </ac:graphicFrameMkLst>
        </pc:graphicFrameChg>
      </pc:sldChg>
      <pc:sldChg chg="addSp delSp modSp add mod">
        <pc:chgData name="Schilke, Randolph E. (Iron Bow Technologies)" userId="5e2cb817-e00c-4295-ad58-eee4241a1524" providerId="ADAL" clId="{14CCD84F-52BC-45F6-97D9-1DEB4177D443}" dt="2023-11-16T19:17:31.048" v="804" actId="1076"/>
        <pc:sldMkLst>
          <pc:docMk/>
          <pc:sldMk cId="3355866076" sldId="4144"/>
        </pc:sldMkLst>
        <pc:spChg chg="mod">
          <ac:chgData name="Schilke, Randolph E. (Iron Bow Technologies)" userId="5e2cb817-e00c-4295-ad58-eee4241a1524" providerId="ADAL" clId="{14CCD84F-52BC-45F6-97D9-1DEB4177D443}" dt="2023-11-07T14:53:38.148" v="201" actId="255"/>
          <ac:spMkLst>
            <pc:docMk/>
            <pc:sldMk cId="3355866076" sldId="4144"/>
            <ac:spMk id="2" creationId="{4CD9E85D-EA20-4164-5259-036FEDC8B498}"/>
          </ac:spMkLst>
        </pc:spChg>
        <pc:graphicFrameChg chg="add del mod">
          <ac:chgData name="Schilke, Randolph E. (Iron Bow Technologies)" userId="5e2cb817-e00c-4295-ad58-eee4241a1524" providerId="ADAL" clId="{14CCD84F-52BC-45F6-97D9-1DEB4177D443}" dt="2023-11-16T19:17:07.422" v="798"/>
          <ac:graphicFrameMkLst>
            <pc:docMk/>
            <pc:sldMk cId="3355866076" sldId="4144"/>
            <ac:graphicFrameMk id="6" creationId="{06739620-9DE4-7C05-8052-19F01AD1E392}"/>
          </ac:graphicFrameMkLst>
        </pc:graphicFrameChg>
        <pc:graphicFrameChg chg="add mod">
          <ac:chgData name="Schilke, Randolph E. (Iron Bow Technologies)" userId="5e2cb817-e00c-4295-ad58-eee4241a1524" providerId="ADAL" clId="{14CCD84F-52BC-45F6-97D9-1DEB4177D443}" dt="2023-11-16T19:17:31.048" v="804" actId="1076"/>
          <ac:graphicFrameMkLst>
            <pc:docMk/>
            <pc:sldMk cId="3355866076" sldId="4144"/>
            <ac:graphicFrameMk id="8" creationId="{F97A51F0-8879-388D-52DE-18A89945A59A}"/>
          </ac:graphicFrameMkLst>
        </pc:graphicFrameChg>
        <pc:picChg chg="add del mod">
          <ac:chgData name="Schilke, Randolph E. (Iron Bow Technologies)" userId="5e2cb817-e00c-4295-ad58-eee4241a1524" providerId="ADAL" clId="{14CCD84F-52BC-45F6-97D9-1DEB4177D443}" dt="2023-11-16T19:16:51.697" v="790" actId="478"/>
          <ac:picMkLst>
            <pc:docMk/>
            <pc:sldMk cId="3355866076" sldId="4144"/>
            <ac:picMk id="3" creationId="{752D0EA1-E0AB-7BC0-9BCA-B6E7BD267DC5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16T19:16:53.127" v="792" actId="478"/>
          <ac:picMkLst>
            <pc:docMk/>
            <pc:sldMk cId="3355866076" sldId="4144"/>
            <ac:picMk id="4" creationId="{D7E900D3-DD59-24B3-78F4-860018624B5C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16T19:16:52.305" v="791" actId="478"/>
          <ac:picMkLst>
            <pc:docMk/>
            <pc:sldMk cId="3355866076" sldId="4144"/>
            <ac:picMk id="5" creationId="{B1CB8646-595B-8EAE-145A-16502F33C191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16T19:17:18.254" v="801" actId="478"/>
          <ac:picMkLst>
            <pc:docMk/>
            <pc:sldMk cId="3355866076" sldId="4144"/>
            <ac:picMk id="7" creationId="{1716BEF7-DFB1-08FE-E798-46EB91875FF1}"/>
          </ac:picMkLst>
        </pc:picChg>
      </pc:sldChg>
      <pc:sldChg chg="addSp delSp modSp add mod">
        <pc:chgData name="Schilke, Randolph E. (Iron Bow Technologies)" userId="5e2cb817-e00c-4295-ad58-eee4241a1524" providerId="ADAL" clId="{14CCD84F-52BC-45F6-97D9-1DEB4177D443}" dt="2023-11-16T19:18:07.556" v="812" actId="1076"/>
        <pc:sldMkLst>
          <pc:docMk/>
          <pc:sldMk cId="1521072694" sldId="4145"/>
        </pc:sldMkLst>
        <pc:spChg chg="mod">
          <ac:chgData name="Schilke, Randolph E. (Iron Bow Technologies)" userId="5e2cb817-e00c-4295-ad58-eee4241a1524" providerId="ADAL" clId="{14CCD84F-52BC-45F6-97D9-1DEB4177D443}" dt="2023-11-07T14:54:24.217" v="208" actId="404"/>
          <ac:spMkLst>
            <pc:docMk/>
            <pc:sldMk cId="1521072694" sldId="4145"/>
            <ac:spMk id="2" creationId="{4CD9E85D-EA20-4164-5259-036FEDC8B498}"/>
          </ac:spMkLst>
        </pc:spChg>
        <pc:graphicFrameChg chg="add del mod">
          <ac:chgData name="Schilke, Randolph E. (Iron Bow Technologies)" userId="5e2cb817-e00c-4295-ad58-eee4241a1524" providerId="ADAL" clId="{14CCD84F-52BC-45F6-97D9-1DEB4177D443}" dt="2023-11-16T19:18:02.443" v="810"/>
          <ac:graphicFrameMkLst>
            <pc:docMk/>
            <pc:sldMk cId="1521072694" sldId="4145"/>
            <ac:graphicFrameMk id="7" creationId="{68BEA223-9C8B-B7D4-97AE-3B19DA8C25BF}"/>
          </ac:graphicFrameMkLst>
        </pc:graphicFrameChg>
        <pc:graphicFrameChg chg="add mod">
          <ac:chgData name="Schilke, Randolph E. (Iron Bow Technologies)" userId="5e2cb817-e00c-4295-ad58-eee4241a1524" providerId="ADAL" clId="{14CCD84F-52BC-45F6-97D9-1DEB4177D443}" dt="2023-11-16T19:18:07.556" v="812" actId="1076"/>
          <ac:graphicFrameMkLst>
            <pc:docMk/>
            <pc:sldMk cId="1521072694" sldId="4145"/>
            <ac:graphicFrameMk id="8" creationId="{830860CB-919B-D0B8-4CD4-551CE3E764B5}"/>
          </ac:graphicFrameMkLst>
        </pc:graphicFrameChg>
        <pc:picChg chg="add del mod">
          <ac:chgData name="Schilke, Randolph E. (Iron Bow Technologies)" userId="5e2cb817-e00c-4295-ad58-eee4241a1524" providerId="ADAL" clId="{14CCD84F-52BC-45F6-97D9-1DEB4177D443}" dt="2023-11-16T19:17:37.185" v="808" actId="478"/>
          <ac:picMkLst>
            <pc:docMk/>
            <pc:sldMk cId="1521072694" sldId="4145"/>
            <ac:picMk id="3" creationId="{8A7032B5-4D67-0573-90FE-D194E415558A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16T19:17:35.671" v="805" actId="478"/>
          <ac:picMkLst>
            <pc:docMk/>
            <pc:sldMk cId="1521072694" sldId="4145"/>
            <ac:picMk id="4" creationId="{2A4B4E4D-9546-B0BE-0997-C137A35CF236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16T19:17:36.151" v="806" actId="478"/>
          <ac:picMkLst>
            <pc:docMk/>
            <pc:sldMk cId="1521072694" sldId="4145"/>
            <ac:picMk id="5" creationId="{CC5C6B22-E302-0F31-3929-8684972FC8A2}"/>
          </ac:picMkLst>
        </pc:picChg>
        <pc:picChg chg="add del mod">
          <ac:chgData name="Schilke, Randolph E. (Iron Bow Technologies)" userId="5e2cb817-e00c-4295-ad58-eee4241a1524" providerId="ADAL" clId="{14CCD84F-52BC-45F6-97D9-1DEB4177D443}" dt="2023-11-16T19:17:36.777" v="807" actId="478"/>
          <ac:picMkLst>
            <pc:docMk/>
            <pc:sldMk cId="1521072694" sldId="4145"/>
            <ac:picMk id="6" creationId="{8E7581AE-D086-8002-80D4-3AAA417CF543}"/>
          </ac:picMkLst>
        </pc:picChg>
      </pc:sldChg>
      <pc:sldChg chg="addSp modSp add mod">
        <pc:chgData name="Schilke, Randolph E. (Iron Bow Technologies)" userId="5e2cb817-e00c-4295-ad58-eee4241a1524" providerId="ADAL" clId="{14CCD84F-52BC-45F6-97D9-1DEB4177D443}" dt="2023-11-17T15:27:27.774" v="934" actId="20577"/>
        <pc:sldMkLst>
          <pc:docMk/>
          <pc:sldMk cId="2325384140" sldId="4146"/>
        </pc:sldMkLst>
        <pc:spChg chg="mod">
          <ac:chgData name="Schilke, Randolph E. (Iron Bow Technologies)" userId="5e2cb817-e00c-4295-ad58-eee4241a1524" providerId="ADAL" clId="{14CCD84F-52BC-45F6-97D9-1DEB4177D443}" dt="2023-11-07T14:55:04.618" v="214" actId="255"/>
          <ac:spMkLst>
            <pc:docMk/>
            <pc:sldMk cId="2325384140" sldId="4146"/>
            <ac:spMk id="2" creationId="{4CD9E85D-EA20-4164-5259-036FEDC8B498}"/>
          </ac:spMkLst>
        </pc:spChg>
        <pc:spChg chg="add mod">
          <ac:chgData name="Schilke, Randolph E. (Iron Bow Technologies)" userId="5e2cb817-e00c-4295-ad58-eee4241a1524" providerId="ADAL" clId="{14CCD84F-52BC-45F6-97D9-1DEB4177D443}" dt="2023-11-17T15:27:27.774" v="934" actId="20577"/>
          <ac:spMkLst>
            <pc:docMk/>
            <pc:sldMk cId="2325384140" sldId="4146"/>
            <ac:spMk id="3" creationId="{AC9834DE-439E-673E-AD55-A5DEBA153080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4:55:17.582" v="216" actId="1076"/>
          <ac:spMkLst>
            <pc:docMk/>
            <pc:sldMk cId="2325384140" sldId="4146"/>
            <ac:spMk id="4" creationId="{0078A361-6C8D-20AF-5A21-4B0F49A72D6E}"/>
          </ac:spMkLst>
        </pc:spChg>
      </pc:sldChg>
      <pc:sldChg chg="addSp delSp modSp add mod">
        <pc:chgData name="Schilke, Randolph E. (Iron Bow Technologies)" userId="5e2cb817-e00c-4295-ad58-eee4241a1524" providerId="ADAL" clId="{14CCD84F-52BC-45F6-97D9-1DEB4177D443}" dt="2023-11-07T15:12:14.603" v="453" actId="1076"/>
        <pc:sldMkLst>
          <pc:docMk/>
          <pc:sldMk cId="359977346" sldId="4147"/>
        </pc:sldMkLst>
        <pc:spChg chg="mod">
          <ac:chgData name="Schilke, Randolph E. (Iron Bow Technologies)" userId="5e2cb817-e00c-4295-ad58-eee4241a1524" providerId="ADAL" clId="{14CCD84F-52BC-45F6-97D9-1DEB4177D443}" dt="2023-11-07T14:58:21.919" v="243" actId="313"/>
          <ac:spMkLst>
            <pc:docMk/>
            <pc:sldMk cId="359977346" sldId="4147"/>
            <ac:spMk id="2" creationId="{4CD9E85D-EA20-4164-5259-036FEDC8B498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12:14.603" v="453" actId="1076"/>
          <ac:spMkLst>
            <pc:docMk/>
            <pc:sldMk cId="359977346" sldId="4147"/>
            <ac:spMk id="4" creationId="{EFEC9452-B464-BA31-930E-367E2C950AD7}"/>
          </ac:spMkLst>
        </pc:spChg>
        <pc:spChg chg="del">
          <ac:chgData name="Schilke, Randolph E. (Iron Bow Technologies)" userId="5e2cb817-e00c-4295-ad58-eee4241a1524" providerId="ADAL" clId="{14CCD84F-52BC-45F6-97D9-1DEB4177D443}" dt="2023-11-07T14:58:24.676" v="244" actId="478"/>
          <ac:spMkLst>
            <pc:docMk/>
            <pc:sldMk cId="359977346" sldId="4147"/>
            <ac:spMk id="7" creationId="{4C7B2770-6CFC-2882-3877-5AE6CC529783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06:20.766" v="289" actId="1076"/>
          <ac:spMkLst>
            <pc:docMk/>
            <pc:sldMk cId="359977346" sldId="4147"/>
            <ac:spMk id="10" creationId="{EC530F45-D22E-E916-4ECA-5BD5E2643609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06:20.766" v="289" actId="1076"/>
          <ac:spMkLst>
            <pc:docMk/>
            <pc:sldMk cId="359977346" sldId="4147"/>
            <ac:spMk id="17" creationId="{84BAB27F-FA0D-B58C-F137-1FC07F79DC0C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06:20.766" v="289" actId="1076"/>
          <ac:spMkLst>
            <pc:docMk/>
            <pc:sldMk cId="359977346" sldId="4147"/>
            <ac:spMk id="21" creationId="{B2E32737-1C07-E807-EE6D-A18B85109A10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5:07:53.494" v="339" actId="478"/>
          <ac:spMkLst>
            <pc:docMk/>
            <pc:sldMk cId="359977346" sldId="4147"/>
            <ac:spMk id="24" creationId="{9DE79E3D-68CE-71F4-541B-9A4B138FEF64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5:08:26.799" v="372" actId="478"/>
          <ac:spMkLst>
            <pc:docMk/>
            <pc:sldMk cId="359977346" sldId="4147"/>
            <ac:spMk id="25" creationId="{1BDE3D57-5AEA-758C-D21B-53A487D18D56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5:08:29.590" v="374" actId="478"/>
          <ac:spMkLst>
            <pc:docMk/>
            <pc:sldMk cId="359977346" sldId="4147"/>
            <ac:spMk id="26" creationId="{E9B0C4E1-E939-5C0C-CAD6-B66915047F71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5:08:28.255" v="373" actId="478"/>
          <ac:spMkLst>
            <pc:docMk/>
            <pc:sldMk cId="359977346" sldId="4147"/>
            <ac:spMk id="27" creationId="{8967F3F6-3D57-92B4-B44C-322D8D78F1C7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08:50.254" v="380" actId="1076"/>
          <ac:spMkLst>
            <pc:docMk/>
            <pc:sldMk cId="359977346" sldId="4147"/>
            <ac:spMk id="28" creationId="{5F70D56C-E658-24AF-4943-D158EB289263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08:58.749" v="383" actId="1076"/>
          <ac:spMkLst>
            <pc:docMk/>
            <pc:sldMk cId="359977346" sldId="4147"/>
            <ac:spMk id="30" creationId="{9C548797-AF75-30C2-8C11-C4A6D8BDCC18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09:14.736" v="389" actId="1076"/>
          <ac:spMkLst>
            <pc:docMk/>
            <pc:sldMk cId="359977346" sldId="4147"/>
            <ac:spMk id="32" creationId="{9EAFC585-823B-1E48-4D99-25B88B9068D4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10:51.586" v="400" actId="1076"/>
          <ac:spMkLst>
            <pc:docMk/>
            <pc:sldMk cId="359977346" sldId="4147"/>
            <ac:spMk id="33" creationId="{614B6522-938E-A8C0-E095-57E563E51904}"/>
          </ac:spMkLst>
        </pc:spChg>
        <pc:spChg chg="add del mod">
          <ac:chgData name="Schilke, Randolph E. (Iron Bow Technologies)" userId="5e2cb817-e00c-4295-ad58-eee4241a1524" providerId="ADAL" clId="{14CCD84F-52BC-45F6-97D9-1DEB4177D443}" dt="2023-11-07T15:11:01.427" v="403" actId="478"/>
          <ac:spMkLst>
            <pc:docMk/>
            <pc:sldMk cId="359977346" sldId="4147"/>
            <ac:spMk id="34" creationId="{4CB99762-3440-65AA-94AC-A927FFE51C9F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11:17.989" v="423" actId="20577"/>
          <ac:spMkLst>
            <pc:docMk/>
            <pc:sldMk cId="359977346" sldId="4147"/>
            <ac:spMk id="35" creationId="{FF32E677-DA39-8C8B-4353-6608B88839EE}"/>
          </ac:spMkLst>
        </pc:spChg>
        <pc:spChg chg="add mod">
          <ac:chgData name="Schilke, Randolph E. (Iron Bow Technologies)" userId="5e2cb817-e00c-4295-ad58-eee4241a1524" providerId="ADAL" clId="{14CCD84F-52BC-45F6-97D9-1DEB4177D443}" dt="2023-11-07T15:11:48.408" v="452" actId="1076"/>
          <ac:spMkLst>
            <pc:docMk/>
            <pc:sldMk cId="359977346" sldId="4147"/>
            <ac:spMk id="36" creationId="{C6F92C6C-4AB3-59FD-AD38-4311BCA4D018}"/>
          </ac:spMkLst>
        </pc:spChg>
        <pc:picChg chg="add mod">
          <ac:chgData name="Schilke, Randolph E. (Iron Bow Technologies)" userId="5e2cb817-e00c-4295-ad58-eee4241a1524" providerId="ADAL" clId="{14CCD84F-52BC-45F6-97D9-1DEB4177D443}" dt="2023-11-07T15:06:20.766" v="289" actId="1076"/>
          <ac:picMkLst>
            <pc:docMk/>
            <pc:sldMk cId="359977346" sldId="4147"/>
            <ac:picMk id="9" creationId="{85F69BB0-8A53-C1A7-2CCE-BC4BD52410E7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5:06:20.766" v="289" actId="1076"/>
          <ac:picMkLst>
            <pc:docMk/>
            <pc:sldMk cId="359977346" sldId="4147"/>
            <ac:picMk id="12" creationId="{063F917D-01A3-947B-5190-8ED869627313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5:06:20.766" v="289" actId="1076"/>
          <ac:picMkLst>
            <pc:docMk/>
            <pc:sldMk cId="359977346" sldId="4147"/>
            <ac:picMk id="16" creationId="{56455C00-C4C9-BE14-95D5-4D91088186B6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5:06:20.766" v="289" actId="1076"/>
          <ac:picMkLst>
            <pc:docMk/>
            <pc:sldMk cId="359977346" sldId="4147"/>
            <ac:picMk id="19" creationId="{AACA32B3-B76D-9004-3462-54B77097A6A1}"/>
          </ac:picMkLst>
        </pc:picChg>
        <pc:picChg chg="add mod">
          <ac:chgData name="Schilke, Randolph E. (Iron Bow Technologies)" userId="5e2cb817-e00c-4295-ad58-eee4241a1524" providerId="ADAL" clId="{14CCD84F-52BC-45F6-97D9-1DEB4177D443}" dt="2023-11-07T15:06:20.766" v="289" actId="1076"/>
          <ac:picMkLst>
            <pc:docMk/>
            <pc:sldMk cId="359977346" sldId="4147"/>
            <ac:picMk id="23" creationId="{08765862-CC15-9C74-9CC3-94A71C6F3A6D}"/>
          </ac:picMkLst>
        </pc:picChg>
        <pc:cxnChg chg="add mod">
          <ac:chgData name="Schilke, Randolph E. (Iron Bow Technologies)" userId="5e2cb817-e00c-4295-ad58-eee4241a1524" providerId="ADAL" clId="{14CCD84F-52BC-45F6-97D9-1DEB4177D443}" dt="2023-11-07T15:06:20.766" v="289" actId="1076"/>
          <ac:cxnSpMkLst>
            <pc:docMk/>
            <pc:sldMk cId="359977346" sldId="4147"/>
            <ac:cxnSpMk id="3" creationId="{28DDB328-C817-604E-B839-D9ACD4CCF2A1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5:06:20.766" v="289" actId="1076"/>
          <ac:cxnSpMkLst>
            <pc:docMk/>
            <pc:sldMk cId="359977346" sldId="4147"/>
            <ac:cxnSpMk id="14" creationId="{8C1B500B-9E80-02FD-6391-15BBC2E0BEB7}"/>
          </ac:cxnSpMkLst>
        </pc:cxnChg>
        <pc:cxnChg chg="add mod">
          <ac:chgData name="Schilke, Randolph E. (Iron Bow Technologies)" userId="5e2cb817-e00c-4295-ad58-eee4241a1524" providerId="ADAL" clId="{14CCD84F-52BC-45F6-97D9-1DEB4177D443}" dt="2023-11-07T15:06:20.766" v="289" actId="1076"/>
          <ac:cxnSpMkLst>
            <pc:docMk/>
            <pc:sldMk cId="359977346" sldId="4147"/>
            <ac:cxnSpMk id="20" creationId="{6628DBD2-704F-C6AE-8119-B4609DFDEAD8}"/>
          </ac:cxnSpMkLst>
        </pc:cxnChg>
        <pc:cxnChg chg="add del mod">
          <ac:chgData name="Schilke, Randolph E. (Iron Bow Technologies)" userId="5e2cb817-e00c-4295-ad58-eee4241a1524" providerId="ADAL" clId="{14CCD84F-52BC-45F6-97D9-1DEB4177D443}" dt="2023-11-07T15:11:04.147" v="404" actId="478"/>
          <ac:cxnSpMkLst>
            <pc:docMk/>
            <pc:sldMk cId="359977346" sldId="4147"/>
            <ac:cxnSpMk id="29" creationId="{59D9F886-0678-C7F2-3981-50D28A48AD9A}"/>
          </ac:cxnSpMkLst>
        </pc:cxnChg>
        <pc:cxnChg chg="add del mod">
          <ac:chgData name="Schilke, Randolph E. (Iron Bow Technologies)" userId="5e2cb817-e00c-4295-ad58-eee4241a1524" providerId="ADAL" clId="{14CCD84F-52BC-45F6-97D9-1DEB4177D443}" dt="2023-11-07T15:11:07.319" v="405" actId="478"/>
          <ac:cxnSpMkLst>
            <pc:docMk/>
            <pc:sldMk cId="359977346" sldId="4147"/>
            <ac:cxnSpMk id="31" creationId="{FE9D8C48-4530-114F-D4D2-FE238C301B45}"/>
          </ac:cxnSpMkLst>
        </pc:cxnChg>
      </pc:sldChg>
      <pc:sldChg chg="delSp modSp add mod">
        <pc:chgData name="Schilke, Randolph E. (Iron Bow Technologies)" userId="5e2cb817-e00c-4295-ad58-eee4241a1524" providerId="ADAL" clId="{14CCD84F-52BC-45F6-97D9-1DEB4177D443}" dt="2023-11-16T17:19:12.685" v="775" actId="14826"/>
        <pc:sldMkLst>
          <pc:docMk/>
          <pc:sldMk cId="2868633336" sldId="4148"/>
        </pc:sldMkLst>
        <pc:spChg chg="mod">
          <ac:chgData name="Schilke, Randolph E. (Iron Bow Technologies)" userId="5e2cb817-e00c-4295-ad58-eee4241a1524" providerId="ADAL" clId="{14CCD84F-52BC-45F6-97D9-1DEB4177D443}" dt="2023-11-09T17:21:33.447" v="596"/>
          <ac:spMkLst>
            <pc:docMk/>
            <pc:sldMk cId="2868633336" sldId="4148"/>
            <ac:spMk id="2" creationId="{4CD9E85D-EA20-4164-5259-036FEDC8B498}"/>
          </ac:spMkLst>
        </pc:spChg>
        <pc:picChg chg="del">
          <ac:chgData name="Schilke, Randolph E. (Iron Bow Technologies)" userId="5e2cb817-e00c-4295-ad58-eee4241a1524" providerId="ADAL" clId="{14CCD84F-52BC-45F6-97D9-1DEB4177D443}" dt="2023-11-09T17:21:28.966" v="594" actId="478"/>
          <ac:picMkLst>
            <pc:docMk/>
            <pc:sldMk cId="2868633336" sldId="4148"/>
            <ac:picMk id="3" creationId="{69CC7C19-881A-E0DA-ABC2-115E23066CB6}"/>
          </ac:picMkLst>
        </pc:picChg>
        <pc:picChg chg="mod">
          <ac:chgData name="Schilke, Randolph E. (Iron Bow Technologies)" userId="5e2cb817-e00c-4295-ad58-eee4241a1524" providerId="ADAL" clId="{14CCD84F-52BC-45F6-97D9-1DEB4177D443}" dt="2023-11-16T17:19:12.685" v="775" actId="14826"/>
          <ac:picMkLst>
            <pc:docMk/>
            <pc:sldMk cId="2868633336" sldId="4148"/>
            <ac:picMk id="4" creationId="{9405A750-28FD-0851-BD58-6FB2BCE15700}"/>
          </ac:picMkLst>
        </pc:picChg>
      </pc:sldChg>
      <pc:sldChg chg="new del">
        <pc:chgData name="Schilke, Randolph E. (Iron Bow Technologies)" userId="5e2cb817-e00c-4295-ad58-eee4241a1524" providerId="ADAL" clId="{14CCD84F-52BC-45F6-97D9-1DEB4177D443}" dt="2023-11-16T15:07:26.767" v="732" actId="680"/>
        <pc:sldMkLst>
          <pc:docMk/>
          <pc:sldMk cId="679284346" sldId="4149"/>
        </pc:sldMkLst>
      </pc:sldChg>
      <pc:sldChg chg="addSp delSp modSp add mod">
        <pc:chgData name="Schilke, Randolph E. (Iron Bow Technologies)" userId="5e2cb817-e00c-4295-ad58-eee4241a1524" providerId="ADAL" clId="{14CCD84F-52BC-45F6-97D9-1DEB4177D443}" dt="2023-11-16T19:18:34.853" v="818" actId="1076"/>
        <pc:sldMkLst>
          <pc:docMk/>
          <pc:sldMk cId="3229217353" sldId="4149"/>
        </pc:sldMkLst>
        <pc:graphicFrameChg chg="add del mod">
          <ac:chgData name="Schilke, Randolph E. (Iron Bow Technologies)" userId="5e2cb817-e00c-4295-ad58-eee4241a1524" providerId="ADAL" clId="{14CCD84F-52BC-45F6-97D9-1DEB4177D443}" dt="2023-11-16T19:18:31.089" v="816"/>
          <ac:graphicFrameMkLst>
            <pc:docMk/>
            <pc:sldMk cId="3229217353" sldId="4149"/>
            <ac:graphicFrameMk id="3" creationId="{7A4FA922-F943-373D-21A3-CA377A432322}"/>
          </ac:graphicFrameMkLst>
        </pc:graphicFrameChg>
        <pc:graphicFrameChg chg="add mod">
          <ac:chgData name="Schilke, Randolph E. (Iron Bow Technologies)" userId="5e2cb817-e00c-4295-ad58-eee4241a1524" providerId="ADAL" clId="{14CCD84F-52BC-45F6-97D9-1DEB4177D443}" dt="2023-11-16T19:18:34.853" v="818" actId="1076"/>
          <ac:graphicFrameMkLst>
            <pc:docMk/>
            <pc:sldMk cId="3229217353" sldId="4149"/>
            <ac:graphicFrameMk id="4" creationId="{01398F4C-7C73-D741-56D4-56B75B5FDDC2}"/>
          </ac:graphicFrameMkLst>
        </pc:graphicFrameChg>
        <pc:graphicFrameChg chg="del">
          <ac:chgData name="Schilke, Randolph E. (Iron Bow Technologies)" userId="5e2cb817-e00c-4295-ad58-eee4241a1524" providerId="ADAL" clId="{14CCD84F-52BC-45F6-97D9-1DEB4177D443}" dt="2023-11-16T19:18:15.122" v="814" actId="478"/>
          <ac:graphicFrameMkLst>
            <pc:docMk/>
            <pc:sldMk cId="3229217353" sldId="4149"/>
            <ac:graphicFrameMk id="8" creationId="{830860CB-919B-D0B8-4CD4-551CE3E764B5}"/>
          </ac:graphicFrameMkLst>
        </pc:graphicFrameChg>
      </pc:sldChg>
      <pc:sldChg chg="addSp delSp modSp add mod">
        <pc:chgData name="Schilke, Randolph E. (Iron Bow Technologies)" userId="5e2cb817-e00c-4295-ad58-eee4241a1524" providerId="ADAL" clId="{14CCD84F-52BC-45F6-97D9-1DEB4177D443}" dt="2023-11-16T19:19:12.349" v="824" actId="1076"/>
        <pc:sldMkLst>
          <pc:docMk/>
          <pc:sldMk cId="3949638083" sldId="4150"/>
        </pc:sldMkLst>
        <pc:graphicFrameChg chg="add del mod">
          <ac:chgData name="Schilke, Randolph E. (Iron Bow Technologies)" userId="5e2cb817-e00c-4295-ad58-eee4241a1524" providerId="ADAL" clId="{14CCD84F-52BC-45F6-97D9-1DEB4177D443}" dt="2023-11-16T19:19:09.001" v="822"/>
          <ac:graphicFrameMkLst>
            <pc:docMk/>
            <pc:sldMk cId="3949638083" sldId="4150"/>
            <ac:graphicFrameMk id="3" creationId="{F2ECBC23-D279-0A7A-F2E8-FA5C44BCACDA}"/>
          </ac:graphicFrameMkLst>
        </pc:graphicFrameChg>
        <pc:graphicFrameChg chg="del">
          <ac:chgData name="Schilke, Randolph E. (Iron Bow Technologies)" userId="5e2cb817-e00c-4295-ad58-eee4241a1524" providerId="ADAL" clId="{14CCD84F-52BC-45F6-97D9-1DEB4177D443}" dt="2023-11-16T19:19:05.880" v="820" actId="478"/>
          <ac:graphicFrameMkLst>
            <pc:docMk/>
            <pc:sldMk cId="3949638083" sldId="4150"/>
            <ac:graphicFrameMk id="4" creationId="{01398F4C-7C73-D741-56D4-56B75B5FDDC2}"/>
          </ac:graphicFrameMkLst>
        </pc:graphicFrameChg>
        <pc:graphicFrameChg chg="add mod">
          <ac:chgData name="Schilke, Randolph E. (Iron Bow Technologies)" userId="5e2cb817-e00c-4295-ad58-eee4241a1524" providerId="ADAL" clId="{14CCD84F-52BC-45F6-97D9-1DEB4177D443}" dt="2023-11-16T19:19:12.349" v="824" actId="1076"/>
          <ac:graphicFrameMkLst>
            <pc:docMk/>
            <pc:sldMk cId="3949638083" sldId="4150"/>
            <ac:graphicFrameMk id="5" creationId="{B78A5393-EA08-7872-6655-4EF67CE1D1F5}"/>
          </ac:graphicFrameMkLst>
        </pc:graphicFrameChg>
      </pc:sldChg>
      <pc:sldChg chg="addSp delSp modSp add mod">
        <pc:chgData name="Schilke, Randolph E. (Iron Bow Technologies)" userId="5e2cb817-e00c-4295-ad58-eee4241a1524" providerId="ADAL" clId="{14CCD84F-52BC-45F6-97D9-1DEB4177D443}" dt="2023-11-16T19:19:47.603" v="830" actId="1076"/>
        <pc:sldMkLst>
          <pc:docMk/>
          <pc:sldMk cId="347970899" sldId="4151"/>
        </pc:sldMkLst>
        <pc:graphicFrameChg chg="add del mod">
          <ac:chgData name="Schilke, Randolph E. (Iron Bow Technologies)" userId="5e2cb817-e00c-4295-ad58-eee4241a1524" providerId="ADAL" clId="{14CCD84F-52BC-45F6-97D9-1DEB4177D443}" dt="2023-11-16T19:19:44.579" v="828"/>
          <ac:graphicFrameMkLst>
            <pc:docMk/>
            <pc:sldMk cId="347970899" sldId="4151"/>
            <ac:graphicFrameMk id="3" creationId="{67D0BBFF-A0D8-FED3-0D94-E3DFDA7E5803}"/>
          </ac:graphicFrameMkLst>
        </pc:graphicFrameChg>
        <pc:graphicFrameChg chg="add mod">
          <ac:chgData name="Schilke, Randolph E. (Iron Bow Technologies)" userId="5e2cb817-e00c-4295-ad58-eee4241a1524" providerId="ADAL" clId="{14CCD84F-52BC-45F6-97D9-1DEB4177D443}" dt="2023-11-16T19:19:47.603" v="830" actId="1076"/>
          <ac:graphicFrameMkLst>
            <pc:docMk/>
            <pc:sldMk cId="347970899" sldId="4151"/>
            <ac:graphicFrameMk id="4" creationId="{7EA6E5C7-1C40-CC36-776B-6ABA7B8957DC}"/>
          </ac:graphicFrameMkLst>
        </pc:graphicFrameChg>
        <pc:graphicFrameChg chg="del">
          <ac:chgData name="Schilke, Randolph E. (Iron Bow Technologies)" userId="5e2cb817-e00c-4295-ad58-eee4241a1524" providerId="ADAL" clId="{14CCD84F-52BC-45F6-97D9-1DEB4177D443}" dt="2023-11-16T19:19:41.649" v="826" actId="478"/>
          <ac:graphicFrameMkLst>
            <pc:docMk/>
            <pc:sldMk cId="347970899" sldId="4151"/>
            <ac:graphicFrameMk id="5" creationId="{B78A5393-EA08-7872-6655-4EF67CE1D1F5}"/>
          </ac:graphicFrameMkLst>
        </pc:graphicFrameChg>
      </pc:sldChg>
      <pc:sldMasterChg chg="delSldLayout">
        <pc:chgData name="Schilke, Randolph E. (Iron Bow Technologies)" userId="5e2cb817-e00c-4295-ad58-eee4241a1524" providerId="ADAL" clId="{14CCD84F-52BC-45F6-97D9-1DEB4177D443}" dt="2023-11-07T14:08:04.333" v="46" actId="2696"/>
        <pc:sldMasterMkLst>
          <pc:docMk/>
          <pc:sldMasterMk cId="3843529856" sldId="2147483674"/>
        </pc:sldMasterMkLst>
        <pc:sldLayoutChg chg="del">
          <pc:chgData name="Schilke, Randolph E. (Iron Bow Technologies)" userId="5e2cb817-e00c-4295-ad58-eee4241a1524" providerId="ADAL" clId="{14CCD84F-52BC-45F6-97D9-1DEB4177D443}" dt="2023-11-07T14:08:04.333" v="46" actId="2696"/>
          <pc:sldLayoutMkLst>
            <pc:docMk/>
            <pc:sldMasterMk cId="3843529856" sldId="2147483674"/>
            <pc:sldLayoutMk cId="2380569364" sldId="214748368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4.5</c:v>
                </c:pt>
                <c:pt idx="6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1-7740-9B02-80841102B8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1-7740-9B02-80841102B8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71-7740-9B02-80841102B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2755856"/>
        <c:axId val="2072757488"/>
      </c:lineChart>
      <c:catAx>
        <c:axId val="207275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757488"/>
        <c:crosses val="autoZero"/>
        <c:auto val="1"/>
        <c:lblAlgn val="ctr"/>
        <c:lblOffset val="100"/>
        <c:noMultiLvlLbl val="0"/>
      </c:catAx>
      <c:valAx>
        <c:axId val="207275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75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4-B64A-8561-7CE672FD7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4-B64A-8561-7CE672FD7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4-B64A-8561-7CE672FD7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34-B64A-8561-7CE672FD7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34-B64A-8561-7CE672FD76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34-B64A-8561-7CE672FD766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1-7740-9B02-80841102B850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34-B64A-8561-7CE672FD7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34-B64A-8561-7CE672FD7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34-B64A-8561-7CE672FD7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134-B64A-8561-7CE672FD7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134-B64A-8561-7CE672FD76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134-B64A-8561-7CE672FD766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1-7740-9B02-80841102B8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134-B64A-8561-7CE672FD7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134-B64A-8561-7CE672FD7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134-B64A-8561-7CE672FD7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134-B64A-8561-7CE672FD7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7134-B64A-8561-7CE672FD76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7134-B64A-8561-7CE672FD766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1-7740-9B02-80841102B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4.5</c:v>
                </c:pt>
                <c:pt idx="6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1-7740-9B02-80841102B8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1-7740-9B02-80841102B8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71-7740-9B02-80841102B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2755856"/>
        <c:axId val="2072757488"/>
      </c:lineChart>
      <c:catAx>
        <c:axId val="207275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757488"/>
        <c:crosses val="autoZero"/>
        <c:auto val="1"/>
        <c:lblAlgn val="ctr"/>
        <c:lblOffset val="100"/>
        <c:noMultiLvlLbl val="0"/>
      </c:catAx>
      <c:valAx>
        <c:axId val="207275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75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4-B64A-8561-7CE672FD7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4-B64A-8561-7CE672FD7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4-B64A-8561-7CE672FD7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34-B64A-8561-7CE672FD7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34-B64A-8561-7CE672FD76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34-B64A-8561-7CE672FD766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1-7740-9B02-80841102B850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34-B64A-8561-7CE672FD7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34-B64A-8561-7CE672FD7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34-B64A-8561-7CE672FD7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134-B64A-8561-7CE672FD7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134-B64A-8561-7CE672FD76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134-B64A-8561-7CE672FD766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1-7740-9B02-80841102B8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134-B64A-8561-7CE672FD7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134-B64A-8561-7CE672FD7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134-B64A-8561-7CE672FD7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134-B64A-8561-7CE672FD7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7134-B64A-8561-7CE672FD76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7134-B64A-8561-7CE672FD766A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1-7740-9B02-80841102B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3A3A3A"/>
                </a:solidFill>
              </a:rPr>
              <a:t>Overall</a:t>
            </a:r>
            <a:r>
              <a:rPr lang="en-US" b="1" baseline="0" dirty="0">
                <a:solidFill>
                  <a:srgbClr val="3A3A3A"/>
                </a:solidFill>
              </a:rPr>
              <a:t> Readmission Rate</a:t>
            </a:r>
            <a:endParaRPr lang="en-US" b="1" dirty="0">
              <a:solidFill>
                <a:srgbClr val="3A3A3A"/>
              </a:solidFill>
            </a:endParaRPr>
          </a:p>
        </c:rich>
      </c:tx>
      <c:layout>
        <c:manualLayout>
          <c:xMode val="edge"/>
          <c:yMode val="edge"/>
          <c:x val="0.11856088751298777"/>
          <c:y val="2.4542909138342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A3A3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3093832021"/>
          <c:y val="0.13731959120934867"/>
          <c:w val="0.84156906167979006"/>
          <c:h val="0.6876238267212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96D"/>
            </a:solidFill>
            <a:ln>
              <a:solidFill>
                <a:srgbClr val="00396D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3A3A3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0.44536653000000004</c:v>
                </c:pt>
                <c:pt idx="1">
                  <c:v>0.30567082000000001</c:v>
                </c:pt>
                <c:pt idx="2">
                  <c:v>0.25117566000000002</c:v>
                </c:pt>
                <c:pt idx="3">
                  <c:v>0.22323651000000003</c:v>
                </c:pt>
                <c:pt idx="4">
                  <c:v>0.19114799000000002</c:v>
                </c:pt>
                <c:pt idx="5">
                  <c:v>0.17344398000000003</c:v>
                </c:pt>
                <c:pt idx="6">
                  <c:v>0.14218533999999999</c:v>
                </c:pt>
                <c:pt idx="7">
                  <c:v>0.12614107999999999</c:v>
                </c:pt>
                <c:pt idx="8">
                  <c:v>0.11894882000000001</c:v>
                </c:pt>
                <c:pt idx="9">
                  <c:v>0.11037343999999999</c:v>
                </c:pt>
                <c:pt idx="10">
                  <c:v>9.1562930000000001E-2</c:v>
                </c:pt>
                <c:pt idx="11">
                  <c:v>7.9668050000000004E-2</c:v>
                </c:pt>
                <c:pt idx="12">
                  <c:v>6.4453670000000005E-2</c:v>
                </c:pt>
                <c:pt idx="13">
                  <c:v>5.3941910000000003E-2</c:v>
                </c:pt>
                <c:pt idx="14">
                  <c:v>5.5048409999999999E-2</c:v>
                </c:pt>
                <c:pt idx="15">
                  <c:v>3.706777E-2</c:v>
                </c:pt>
                <c:pt idx="16">
                  <c:v>3.1535269999999997E-2</c:v>
                </c:pt>
                <c:pt idx="17">
                  <c:v>2.627939E-2</c:v>
                </c:pt>
                <c:pt idx="18">
                  <c:v>1.6597509999999999E-2</c:v>
                </c:pt>
                <c:pt idx="19">
                  <c:v>8.5753800000000005E-3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5-4D9A-9B02-BF19F1B16C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8395968"/>
        <c:axId val="448396952"/>
      </c:barChart>
      <c:catAx>
        <c:axId val="44839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3A3A3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3A3A3A"/>
                    </a:solidFill>
                  </a:rPr>
                  <a:t>Twentile</a:t>
                </a:r>
              </a:p>
            </c:rich>
          </c:tx>
          <c:layout>
            <c:manualLayout>
              <c:xMode val="edge"/>
              <c:yMode val="edge"/>
              <c:x val="0.48417962233388867"/>
              <c:y val="0.90913384938161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3A3A3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396952"/>
        <c:crosses val="autoZero"/>
        <c:auto val="1"/>
        <c:lblAlgn val="ctr"/>
        <c:lblOffset val="100"/>
        <c:noMultiLvlLbl val="0"/>
      </c:catAx>
      <c:valAx>
        <c:axId val="44839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3A3A3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3A3A3A"/>
                    </a:solidFill>
                  </a:rPr>
                  <a:t>Readmission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3A3A3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39596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61198-3971-B94E-9EFC-C86C57885B8E}" type="doc">
      <dgm:prSet loTypeId="urn:microsoft.com/office/officeart/2009/3/layout/RandomtoResultProcess" loCatId="" qsTypeId="urn:microsoft.com/office/officeart/2005/8/quickstyle/simple1" qsCatId="simple" csTypeId="urn:microsoft.com/office/officeart/2005/8/colors/colorful1" csCatId="colorful" phldr="1"/>
      <dgm:spPr/>
    </dgm:pt>
    <dgm:pt modelId="{30B39690-4CA4-1442-895E-3E9D6D66533F}">
      <dgm:prSet phldrT="[Text]" custT="1"/>
      <dgm:spPr/>
      <dgm:t>
        <a:bodyPr/>
        <a:lstStyle/>
        <a:p>
          <a:r>
            <a:rPr lang="en-US" sz="1800"/>
            <a:t>2015</a:t>
          </a:r>
          <a:endParaRPr lang="en-US" sz="2200"/>
        </a:p>
      </dgm:t>
    </dgm:pt>
    <dgm:pt modelId="{2585B4BA-46F5-284E-BAC4-BAEB3D7F2B91}" type="parTrans" cxnId="{10382B8E-BAD7-CF47-82CF-803A8E756E06}">
      <dgm:prSet/>
      <dgm:spPr/>
      <dgm:t>
        <a:bodyPr/>
        <a:lstStyle/>
        <a:p>
          <a:endParaRPr lang="en-US"/>
        </a:p>
      </dgm:t>
    </dgm:pt>
    <dgm:pt modelId="{95109C92-2B14-C043-82F9-7ACC0D22899F}" type="sibTrans" cxnId="{10382B8E-BAD7-CF47-82CF-803A8E756E06}">
      <dgm:prSet/>
      <dgm:spPr/>
      <dgm:t>
        <a:bodyPr/>
        <a:lstStyle/>
        <a:p>
          <a:endParaRPr lang="en-US"/>
        </a:p>
      </dgm:t>
    </dgm:pt>
    <dgm:pt modelId="{5E19AB9C-5D10-0945-B0A7-A335FA2B9979}">
      <dgm:prSet/>
      <dgm:spPr/>
      <dgm:t>
        <a:bodyPr/>
        <a:lstStyle/>
        <a:p>
          <a:r>
            <a:rPr lang="en-US"/>
            <a:t>2021</a:t>
          </a:r>
        </a:p>
      </dgm:t>
    </dgm:pt>
    <dgm:pt modelId="{188A2AF3-6B8E-3C43-9CF1-9B937228E82C}" type="parTrans" cxnId="{229883DF-8EB9-0345-AF12-1D3BD0B3F179}">
      <dgm:prSet/>
      <dgm:spPr/>
      <dgm:t>
        <a:bodyPr/>
        <a:lstStyle/>
        <a:p>
          <a:endParaRPr lang="en-US"/>
        </a:p>
      </dgm:t>
    </dgm:pt>
    <dgm:pt modelId="{246437DD-D41D-4741-BA4A-5CFD47DD2AF8}" type="sibTrans" cxnId="{229883DF-8EB9-0345-AF12-1D3BD0B3F179}">
      <dgm:prSet/>
      <dgm:spPr/>
      <dgm:t>
        <a:bodyPr/>
        <a:lstStyle/>
        <a:p>
          <a:endParaRPr lang="en-US"/>
        </a:p>
      </dgm:t>
    </dgm:pt>
    <dgm:pt modelId="{0994B589-7AA4-6C4F-A0FE-A9FC87C71FE3}">
      <dgm:prSet phldrT="[Text]"/>
      <dgm:spPr/>
      <dgm:t>
        <a:bodyPr/>
        <a:lstStyle/>
        <a:p>
          <a:r>
            <a:rPr lang="en-US">
              <a:solidFill>
                <a:schemeClr val="accent2"/>
              </a:solidFill>
            </a:rPr>
            <a:t>2016</a:t>
          </a:r>
        </a:p>
      </dgm:t>
    </dgm:pt>
    <dgm:pt modelId="{9E7DA9D2-D4D4-AE4D-9F8A-CF661D383066}" type="parTrans" cxnId="{7D2B9BA8-BB06-1543-AC0D-EB34D07828F6}">
      <dgm:prSet/>
      <dgm:spPr/>
      <dgm:t>
        <a:bodyPr/>
        <a:lstStyle/>
        <a:p>
          <a:endParaRPr lang="en-US"/>
        </a:p>
      </dgm:t>
    </dgm:pt>
    <dgm:pt modelId="{BDFC7381-160B-524D-B46A-26D151932894}" type="sibTrans" cxnId="{7D2B9BA8-BB06-1543-AC0D-EB34D07828F6}">
      <dgm:prSet/>
      <dgm:spPr/>
      <dgm:t>
        <a:bodyPr/>
        <a:lstStyle/>
        <a:p>
          <a:endParaRPr lang="en-US"/>
        </a:p>
      </dgm:t>
    </dgm:pt>
    <dgm:pt modelId="{B18728B1-E819-D048-B725-4883E7D8DAD5}">
      <dgm:prSet phldrT="[Text]"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2017</a:t>
          </a:r>
        </a:p>
      </dgm:t>
    </dgm:pt>
    <dgm:pt modelId="{438C87F6-A3DD-D04B-B14D-C5EE3531A66C}" type="parTrans" cxnId="{C4209F94-1893-9340-B2C3-0987A9C80C11}">
      <dgm:prSet/>
      <dgm:spPr/>
      <dgm:t>
        <a:bodyPr/>
        <a:lstStyle/>
        <a:p>
          <a:endParaRPr lang="en-US"/>
        </a:p>
      </dgm:t>
    </dgm:pt>
    <dgm:pt modelId="{5EFFD125-5E80-EA4D-B7A7-6D87044FB60A}" type="sibTrans" cxnId="{C4209F94-1893-9340-B2C3-0987A9C80C11}">
      <dgm:prSet/>
      <dgm:spPr/>
      <dgm:t>
        <a:bodyPr/>
        <a:lstStyle/>
        <a:p>
          <a:endParaRPr lang="en-US"/>
        </a:p>
      </dgm:t>
    </dgm:pt>
    <dgm:pt modelId="{ACDC183E-90D9-C946-9CAC-55DB46BCA967}">
      <dgm:prSet phldrT="[Text]"/>
      <dgm:spPr/>
      <dgm:t>
        <a:bodyPr/>
        <a:lstStyle/>
        <a:p>
          <a:r>
            <a:rPr lang="en-US">
              <a:solidFill>
                <a:schemeClr val="accent4"/>
              </a:solidFill>
            </a:rPr>
            <a:t>2018</a:t>
          </a:r>
        </a:p>
      </dgm:t>
    </dgm:pt>
    <dgm:pt modelId="{4644FE43-90D5-6D41-8023-D55667516E3E}" type="parTrans" cxnId="{48D701EE-57D3-5443-ACFD-55D59BFB9875}">
      <dgm:prSet/>
      <dgm:spPr/>
      <dgm:t>
        <a:bodyPr/>
        <a:lstStyle/>
        <a:p>
          <a:endParaRPr lang="en-US"/>
        </a:p>
      </dgm:t>
    </dgm:pt>
    <dgm:pt modelId="{8538F138-AF43-D04E-8CBF-456A84D27D95}" type="sibTrans" cxnId="{48D701EE-57D3-5443-ACFD-55D59BFB9875}">
      <dgm:prSet/>
      <dgm:spPr/>
      <dgm:t>
        <a:bodyPr/>
        <a:lstStyle/>
        <a:p>
          <a:endParaRPr lang="en-US"/>
        </a:p>
      </dgm:t>
    </dgm:pt>
    <dgm:pt modelId="{0E8E7815-E9F0-F14A-B3BA-2D5B0A76D4A7}">
      <dgm:prSet phldrT="[Text]"/>
      <dgm:spPr/>
      <dgm:t>
        <a:bodyPr/>
        <a:lstStyle/>
        <a:p>
          <a:r>
            <a:rPr lang="en-US">
              <a:solidFill>
                <a:srgbClr val="003F72"/>
              </a:solidFill>
            </a:rPr>
            <a:t>2019</a:t>
          </a:r>
        </a:p>
      </dgm:t>
    </dgm:pt>
    <dgm:pt modelId="{5C43506A-7054-E84F-B7C2-546A7F4B8624}" type="parTrans" cxnId="{C581913E-B521-0E42-A1D9-6B0CF8B9D1EB}">
      <dgm:prSet/>
      <dgm:spPr/>
      <dgm:t>
        <a:bodyPr/>
        <a:lstStyle/>
        <a:p>
          <a:endParaRPr lang="en-US"/>
        </a:p>
      </dgm:t>
    </dgm:pt>
    <dgm:pt modelId="{8F8F30F8-5F95-814C-BC53-645EF3147D0E}" type="sibTrans" cxnId="{C581913E-B521-0E42-A1D9-6B0CF8B9D1EB}">
      <dgm:prSet/>
      <dgm:spPr/>
      <dgm:t>
        <a:bodyPr/>
        <a:lstStyle/>
        <a:p>
          <a:endParaRPr lang="en-US"/>
        </a:p>
      </dgm:t>
    </dgm:pt>
    <dgm:pt modelId="{9AA12D2C-621E-C440-8C6F-D7E4BD19F21C}">
      <dgm:prSet phldrT="[Text]"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2020</a:t>
          </a:r>
        </a:p>
      </dgm:t>
    </dgm:pt>
    <dgm:pt modelId="{50EF74A5-059C-9B48-8A61-659CC8935727}" type="parTrans" cxnId="{380AB89C-B5CE-2845-8FFB-B0E9173B8FD9}">
      <dgm:prSet/>
      <dgm:spPr/>
      <dgm:t>
        <a:bodyPr/>
        <a:lstStyle/>
        <a:p>
          <a:endParaRPr lang="en-US"/>
        </a:p>
      </dgm:t>
    </dgm:pt>
    <dgm:pt modelId="{23FD9050-DEBC-DD49-8D24-B3186534B3BA}" type="sibTrans" cxnId="{380AB89C-B5CE-2845-8FFB-B0E9173B8FD9}">
      <dgm:prSet/>
      <dgm:spPr/>
      <dgm:t>
        <a:bodyPr/>
        <a:lstStyle/>
        <a:p>
          <a:endParaRPr lang="en-US"/>
        </a:p>
      </dgm:t>
    </dgm:pt>
    <dgm:pt modelId="{B6961D42-6184-4C49-AC58-51189E2A464A}" type="pres">
      <dgm:prSet presAssocID="{C9F61198-3971-B94E-9EFC-C86C57885B8E}" presName="Name0" presStyleCnt="0">
        <dgm:presLayoutVars>
          <dgm:dir/>
          <dgm:animOne val="branch"/>
          <dgm:animLvl val="lvl"/>
        </dgm:presLayoutVars>
      </dgm:prSet>
      <dgm:spPr/>
    </dgm:pt>
    <dgm:pt modelId="{0449F659-A23E-F346-97F0-E2C598511376}" type="pres">
      <dgm:prSet presAssocID="{30B39690-4CA4-1442-895E-3E9D6D66533F}" presName="chaos" presStyleCnt="0"/>
      <dgm:spPr/>
    </dgm:pt>
    <dgm:pt modelId="{0A366E5A-CA35-8C47-A567-7F61C473F415}" type="pres">
      <dgm:prSet presAssocID="{30B39690-4CA4-1442-895E-3E9D6D66533F}" presName="parTx1" presStyleLbl="revTx" presStyleIdx="0" presStyleCnt="6"/>
      <dgm:spPr/>
    </dgm:pt>
    <dgm:pt modelId="{2C5C91E7-36E7-B14C-9C11-F3B448FB6BA6}" type="pres">
      <dgm:prSet presAssocID="{30B39690-4CA4-1442-895E-3E9D6D66533F}" presName="c1" presStyleLbl="node1" presStyleIdx="0" presStyleCnt="19"/>
      <dgm:spPr/>
    </dgm:pt>
    <dgm:pt modelId="{002C7AFD-77F1-AD4D-9EE1-04EC648ABCEA}" type="pres">
      <dgm:prSet presAssocID="{30B39690-4CA4-1442-895E-3E9D6D66533F}" presName="c2" presStyleLbl="node1" presStyleIdx="1" presStyleCnt="19"/>
      <dgm:spPr/>
    </dgm:pt>
    <dgm:pt modelId="{0FCE59B0-20F7-FB46-9A03-EF9B88EC8C99}" type="pres">
      <dgm:prSet presAssocID="{30B39690-4CA4-1442-895E-3E9D6D66533F}" presName="c3" presStyleLbl="node1" presStyleIdx="2" presStyleCnt="19"/>
      <dgm:spPr/>
    </dgm:pt>
    <dgm:pt modelId="{D8EBCA33-85E6-EE4F-94D4-8DAB884C9223}" type="pres">
      <dgm:prSet presAssocID="{30B39690-4CA4-1442-895E-3E9D6D66533F}" presName="c4" presStyleLbl="node1" presStyleIdx="3" presStyleCnt="19"/>
      <dgm:spPr/>
    </dgm:pt>
    <dgm:pt modelId="{17DC02EF-AD3A-E34D-934A-768116EEA955}" type="pres">
      <dgm:prSet presAssocID="{30B39690-4CA4-1442-895E-3E9D6D66533F}" presName="c5" presStyleLbl="node1" presStyleIdx="4" presStyleCnt="19"/>
      <dgm:spPr/>
    </dgm:pt>
    <dgm:pt modelId="{C710B248-DCCF-264F-938A-2BB569DF72D1}" type="pres">
      <dgm:prSet presAssocID="{30B39690-4CA4-1442-895E-3E9D6D66533F}" presName="c6" presStyleLbl="node1" presStyleIdx="5" presStyleCnt="19"/>
      <dgm:spPr/>
    </dgm:pt>
    <dgm:pt modelId="{46C83B3A-E797-C941-A4D4-827CDB202346}" type="pres">
      <dgm:prSet presAssocID="{30B39690-4CA4-1442-895E-3E9D6D66533F}" presName="c7" presStyleLbl="node1" presStyleIdx="6" presStyleCnt="19"/>
      <dgm:spPr/>
    </dgm:pt>
    <dgm:pt modelId="{91872A0B-051A-A14A-B48E-5F32645B6E03}" type="pres">
      <dgm:prSet presAssocID="{30B39690-4CA4-1442-895E-3E9D6D66533F}" presName="c8" presStyleLbl="node1" presStyleIdx="7" presStyleCnt="19"/>
      <dgm:spPr/>
    </dgm:pt>
    <dgm:pt modelId="{4BA3B5E9-5061-8D46-A7A0-F752B2625B01}" type="pres">
      <dgm:prSet presAssocID="{30B39690-4CA4-1442-895E-3E9D6D66533F}" presName="c9" presStyleLbl="node1" presStyleIdx="8" presStyleCnt="19"/>
      <dgm:spPr/>
    </dgm:pt>
    <dgm:pt modelId="{D8E34FE0-A157-B445-8DB9-F48CC90FF21D}" type="pres">
      <dgm:prSet presAssocID="{30B39690-4CA4-1442-895E-3E9D6D66533F}" presName="c10" presStyleLbl="node1" presStyleIdx="9" presStyleCnt="19"/>
      <dgm:spPr/>
    </dgm:pt>
    <dgm:pt modelId="{528EA4D7-4D7F-854E-9E9B-6915FF781684}" type="pres">
      <dgm:prSet presAssocID="{30B39690-4CA4-1442-895E-3E9D6D66533F}" presName="c11" presStyleLbl="node1" presStyleIdx="10" presStyleCnt="19"/>
      <dgm:spPr/>
    </dgm:pt>
    <dgm:pt modelId="{50670B27-BCE3-5743-B75E-F81A5BED2C24}" type="pres">
      <dgm:prSet presAssocID="{30B39690-4CA4-1442-895E-3E9D6D66533F}" presName="c12" presStyleLbl="node1" presStyleIdx="11" presStyleCnt="19"/>
      <dgm:spPr/>
    </dgm:pt>
    <dgm:pt modelId="{9FEC2807-A1C3-974B-AA2D-D8372D86F9B9}" type="pres">
      <dgm:prSet presAssocID="{30B39690-4CA4-1442-895E-3E9D6D66533F}" presName="c13" presStyleLbl="node1" presStyleIdx="12" presStyleCnt="19"/>
      <dgm:spPr/>
    </dgm:pt>
    <dgm:pt modelId="{4DBE928B-CB92-0941-8DE1-1FDC4A3B1733}" type="pres">
      <dgm:prSet presAssocID="{30B39690-4CA4-1442-895E-3E9D6D66533F}" presName="c14" presStyleLbl="node1" presStyleIdx="13" presStyleCnt="19"/>
      <dgm:spPr/>
    </dgm:pt>
    <dgm:pt modelId="{FFA5A206-7CC4-B743-8D91-19BE0842923F}" type="pres">
      <dgm:prSet presAssocID="{30B39690-4CA4-1442-895E-3E9D6D66533F}" presName="c15" presStyleLbl="node1" presStyleIdx="14" presStyleCnt="19"/>
      <dgm:spPr/>
    </dgm:pt>
    <dgm:pt modelId="{7B63ECFC-40FA-2B4F-B196-824D23F6BD90}" type="pres">
      <dgm:prSet presAssocID="{30B39690-4CA4-1442-895E-3E9D6D66533F}" presName="c16" presStyleLbl="node1" presStyleIdx="15" presStyleCnt="19"/>
      <dgm:spPr/>
    </dgm:pt>
    <dgm:pt modelId="{6E47AAE7-F560-0946-918C-62BF483A019F}" type="pres">
      <dgm:prSet presAssocID="{30B39690-4CA4-1442-895E-3E9D6D66533F}" presName="c17" presStyleLbl="node1" presStyleIdx="16" presStyleCnt="19"/>
      <dgm:spPr/>
    </dgm:pt>
    <dgm:pt modelId="{043B1621-C4BA-D041-9A40-F835A2997591}" type="pres">
      <dgm:prSet presAssocID="{30B39690-4CA4-1442-895E-3E9D6D66533F}" presName="c18" presStyleLbl="node1" presStyleIdx="17" presStyleCnt="19"/>
      <dgm:spPr/>
    </dgm:pt>
    <dgm:pt modelId="{94A2F01B-3CE7-7241-A1F7-1116928032AE}" type="pres">
      <dgm:prSet presAssocID="{95109C92-2B14-C043-82F9-7ACC0D22899F}" presName="chevronComposite1" presStyleCnt="0"/>
      <dgm:spPr/>
    </dgm:pt>
    <dgm:pt modelId="{D05611C1-C924-A747-A986-D84629F2E426}" type="pres">
      <dgm:prSet presAssocID="{95109C92-2B14-C043-82F9-7ACC0D22899F}" presName="chevron1" presStyleLbl="sibTrans2D1" presStyleIdx="0" presStyleCnt="6"/>
      <dgm:spPr/>
    </dgm:pt>
    <dgm:pt modelId="{FC31194B-B182-EB44-90F0-7513409CEFC3}" type="pres">
      <dgm:prSet presAssocID="{95109C92-2B14-C043-82F9-7ACC0D22899F}" presName="spChevron1" presStyleCnt="0"/>
      <dgm:spPr/>
    </dgm:pt>
    <dgm:pt modelId="{6B2C7BF8-5EB4-9249-B446-ACDB66516002}" type="pres">
      <dgm:prSet presAssocID="{0994B589-7AA4-6C4F-A0FE-A9FC87C71FE3}" presName="middle" presStyleCnt="0"/>
      <dgm:spPr/>
    </dgm:pt>
    <dgm:pt modelId="{FEBBB0DD-2830-0349-A987-5A0E5D172A38}" type="pres">
      <dgm:prSet presAssocID="{0994B589-7AA4-6C4F-A0FE-A9FC87C71FE3}" presName="parTxMid" presStyleLbl="revTx" presStyleIdx="1" presStyleCnt="6"/>
      <dgm:spPr/>
    </dgm:pt>
    <dgm:pt modelId="{3416860C-A2E3-6841-A88C-83FD6F4761BD}" type="pres">
      <dgm:prSet presAssocID="{0994B589-7AA4-6C4F-A0FE-A9FC87C71FE3}" presName="spMid" presStyleCnt="0"/>
      <dgm:spPr/>
    </dgm:pt>
    <dgm:pt modelId="{B1FCAFB1-5077-F646-B338-BB2D1A172322}" type="pres">
      <dgm:prSet presAssocID="{BDFC7381-160B-524D-B46A-26D151932894}" presName="chevronComposite1" presStyleCnt="0"/>
      <dgm:spPr/>
    </dgm:pt>
    <dgm:pt modelId="{0F4E93ED-5719-AE47-8A28-53D0D3160401}" type="pres">
      <dgm:prSet presAssocID="{BDFC7381-160B-524D-B46A-26D151932894}" presName="chevron1" presStyleLbl="sibTrans2D1" presStyleIdx="1" presStyleCnt="6"/>
      <dgm:spPr/>
    </dgm:pt>
    <dgm:pt modelId="{DB7FA0A9-87AF-0243-ACA0-F417F3004A17}" type="pres">
      <dgm:prSet presAssocID="{BDFC7381-160B-524D-B46A-26D151932894}" presName="spChevron1" presStyleCnt="0"/>
      <dgm:spPr/>
    </dgm:pt>
    <dgm:pt modelId="{32AE473C-5A03-304D-92DB-A1014B737E3F}" type="pres">
      <dgm:prSet presAssocID="{B18728B1-E819-D048-B725-4883E7D8DAD5}" presName="middle" presStyleCnt="0"/>
      <dgm:spPr/>
    </dgm:pt>
    <dgm:pt modelId="{BDF55438-626D-9748-9E78-55844EC48139}" type="pres">
      <dgm:prSet presAssocID="{B18728B1-E819-D048-B725-4883E7D8DAD5}" presName="parTxMid" presStyleLbl="revTx" presStyleIdx="2" presStyleCnt="6"/>
      <dgm:spPr/>
    </dgm:pt>
    <dgm:pt modelId="{0C0923A6-52EA-AB47-B5CB-A75FAC30255E}" type="pres">
      <dgm:prSet presAssocID="{B18728B1-E819-D048-B725-4883E7D8DAD5}" presName="spMid" presStyleCnt="0"/>
      <dgm:spPr/>
    </dgm:pt>
    <dgm:pt modelId="{B3702005-E76B-B843-8A63-5015712163A4}" type="pres">
      <dgm:prSet presAssocID="{5EFFD125-5E80-EA4D-B7A7-6D87044FB60A}" presName="chevronComposite1" presStyleCnt="0"/>
      <dgm:spPr/>
    </dgm:pt>
    <dgm:pt modelId="{77789D9E-962C-C942-AD0B-BE5A605FEBD6}" type="pres">
      <dgm:prSet presAssocID="{5EFFD125-5E80-EA4D-B7A7-6D87044FB60A}" presName="chevron1" presStyleLbl="sibTrans2D1" presStyleIdx="2" presStyleCnt="6"/>
      <dgm:spPr/>
    </dgm:pt>
    <dgm:pt modelId="{87DAEFC1-A8F1-8344-A13C-4929F57AA85C}" type="pres">
      <dgm:prSet presAssocID="{5EFFD125-5E80-EA4D-B7A7-6D87044FB60A}" presName="spChevron1" presStyleCnt="0"/>
      <dgm:spPr/>
    </dgm:pt>
    <dgm:pt modelId="{A39C46D4-0E97-694C-986B-0752E7F23C66}" type="pres">
      <dgm:prSet presAssocID="{ACDC183E-90D9-C946-9CAC-55DB46BCA967}" presName="middle" presStyleCnt="0"/>
      <dgm:spPr/>
    </dgm:pt>
    <dgm:pt modelId="{791CC977-D7E9-5848-B4DA-E4D502566A52}" type="pres">
      <dgm:prSet presAssocID="{ACDC183E-90D9-C946-9CAC-55DB46BCA967}" presName="parTxMid" presStyleLbl="revTx" presStyleIdx="3" presStyleCnt="6"/>
      <dgm:spPr/>
    </dgm:pt>
    <dgm:pt modelId="{D7BF4C96-4C9A-8249-8B77-F607A8E1D1BF}" type="pres">
      <dgm:prSet presAssocID="{ACDC183E-90D9-C946-9CAC-55DB46BCA967}" presName="spMid" presStyleCnt="0"/>
      <dgm:spPr/>
    </dgm:pt>
    <dgm:pt modelId="{A4A4080C-060C-8A4B-86FF-B63474736933}" type="pres">
      <dgm:prSet presAssocID="{8538F138-AF43-D04E-8CBF-456A84D27D95}" presName="chevronComposite1" presStyleCnt="0"/>
      <dgm:spPr/>
    </dgm:pt>
    <dgm:pt modelId="{0B420EE8-0E21-4D4E-9655-974CD7FA1FAC}" type="pres">
      <dgm:prSet presAssocID="{8538F138-AF43-D04E-8CBF-456A84D27D95}" presName="chevron1" presStyleLbl="sibTrans2D1" presStyleIdx="3" presStyleCnt="6"/>
      <dgm:spPr/>
    </dgm:pt>
    <dgm:pt modelId="{E91F0ABD-65DD-EF48-9F81-4191405DBA22}" type="pres">
      <dgm:prSet presAssocID="{8538F138-AF43-D04E-8CBF-456A84D27D95}" presName="spChevron1" presStyleCnt="0"/>
      <dgm:spPr/>
    </dgm:pt>
    <dgm:pt modelId="{6654E680-1913-A247-9CD9-F7D2F1907AF9}" type="pres">
      <dgm:prSet presAssocID="{0E8E7815-E9F0-F14A-B3BA-2D5B0A76D4A7}" presName="middle" presStyleCnt="0"/>
      <dgm:spPr/>
    </dgm:pt>
    <dgm:pt modelId="{552CA523-E27B-EB41-BA45-439CA9C156FB}" type="pres">
      <dgm:prSet presAssocID="{0E8E7815-E9F0-F14A-B3BA-2D5B0A76D4A7}" presName="parTxMid" presStyleLbl="revTx" presStyleIdx="4" presStyleCnt="6"/>
      <dgm:spPr/>
    </dgm:pt>
    <dgm:pt modelId="{399C4C9A-2119-FA43-9AAD-53F45B5AA964}" type="pres">
      <dgm:prSet presAssocID="{0E8E7815-E9F0-F14A-B3BA-2D5B0A76D4A7}" presName="spMid" presStyleCnt="0"/>
      <dgm:spPr/>
    </dgm:pt>
    <dgm:pt modelId="{9416ADA8-2F49-E044-AE22-DA6179629C76}" type="pres">
      <dgm:prSet presAssocID="{8F8F30F8-5F95-814C-BC53-645EF3147D0E}" presName="chevronComposite1" presStyleCnt="0"/>
      <dgm:spPr/>
    </dgm:pt>
    <dgm:pt modelId="{01481C7B-EC78-F940-B672-C98BDB3FB5ED}" type="pres">
      <dgm:prSet presAssocID="{8F8F30F8-5F95-814C-BC53-645EF3147D0E}" presName="chevron1" presStyleLbl="sibTrans2D1" presStyleIdx="4" presStyleCnt="6"/>
      <dgm:spPr/>
    </dgm:pt>
    <dgm:pt modelId="{34AEF127-D33B-A642-A84F-F2E6E147F203}" type="pres">
      <dgm:prSet presAssocID="{8F8F30F8-5F95-814C-BC53-645EF3147D0E}" presName="spChevron1" presStyleCnt="0"/>
      <dgm:spPr/>
    </dgm:pt>
    <dgm:pt modelId="{3CD871A6-42AC-0348-9966-18C2CA8078B0}" type="pres">
      <dgm:prSet presAssocID="{9AA12D2C-621E-C440-8C6F-D7E4BD19F21C}" presName="middle" presStyleCnt="0"/>
      <dgm:spPr/>
    </dgm:pt>
    <dgm:pt modelId="{064E54AF-AD64-9444-9177-676059AB0E05}" type="pres">
      <dgm:prSet presAssocID="{9AA12D2C-621E-C440-8C6F-D7E4BD19F21C}" presName="parTxMid" presStyleLbl="revTx" presStyleIdx="5" presStyleCnt="6"/>
      <dgm:spPr/>
    </dgm:pt>
    <dgm:pt modelId="{D7800841-1FD7-814D-80E7-D0FDF1F64C6B}" type="pres">
      <dgm:prSet presAssocID="{9AA12D2C-621E-C440-8C6F-D7E4BD19F21C}" presName="spMid" presStyleCnt="0"/>
      <dgm:spPr/>
    </dgm:pt>
    <dgm:pt modelId="{3F0D3641-C6DB-9E45-B84D-EDE091473798}" type="pres">
      <dgm:prSet presAssocID="{23FD9050-DEBC-DD49-8D24-B3186534B3BA}" presName="chevronComposite1" presStyleCnt="0"/>
      <dgm:spPr/>
    </dgm:pt>
    <dgm:pt modelId="{CD45BE5B-A2F4-4D47-B97A-987ED75F8EEA}" type="pres">
      <dgm:prSet presAssocID="{23FD9050-DEBC-DD49-8D24-B3186534B3BA}" presName="chevron1" presStyleLbl="sibTrans2D1" presStyleIdx="5" presStyleCnt="6"/>
      <dgm:spPr>
        <a:solidFill>
          <a:schemeClr val="accent5"/>
        </a:solidFill>
      </dgm:spPr>
    </dgm:pt>
    <dgm:pt modelId="{6B912EF7-8201-F745-B350-1CF48B903D42}" type="pres">
      <dgm:prSet presAssocID="{23FD9050-DEBC-DD49-8D24-B3186534B3BA}" presName="spChevron1" presStyleCnt="0"/>
      <dgm:spPr/>
    </dgm:pt>
    <dgm:pt modelId="{3EB4DE41-1192-5749-9BEC-6D4718712332}" type="pres">
      <dgm:prSet presAssocID="{5E19AB9C-5D10-0945-B0A7-A335FA2B9979}" presName="last" presStyleCnt="0"/>
      <dgm:spPr/>
    </dgm:pt>
    <dgm:pt modelId="{CAAC4D67-2E81-B448-ACD8-9884CE35CEC9}" type="pres">
      <dgm:prSet presAssocID="{5E19AB9C-5D10-0945-B0A7-A335FA2B9979}" presName="circleTx" presStyleLbl="node1" presStyleIdx="18" presStyleCnt="19"/>
      <dgm:spPr/>
    </dgm:pt>
    <dgm:pt modelId="{AF0277BE-4B7F-2F4C-8CF3-BB743ED2BC99}" type="pres">
      <dgm:prSet presAssocID="{5E19AB9C-5D10-0945-B0A7-A335FA2B9979}" presName="spN" presStyleCnt="0"/>
      <dgm:spPr/>
    </dgm:pt>
  </dgm:ptLst>
  <dgm:cxnLst>
    <dgm:cxn modelId="{9681AA09-C645-4241-A3ED-864CAACD5B74}" type="presOf" srcId="{ACDC183E-90D9-C946-9CAC-55DB46BCA967}" destId="{791CC977-D7E9-5848-B4DA-E4D502566A52}" srcOrd="0" destOrd="0" presId="urn:microsoft.com/office/officeart/2009/3/layout/RandomtoResultProcess"/>
    <dgm:cxn modelId="{C581913E-B521-0E42-A1D9-6B0CF8B9D1EB}" srcId="{C9F61198-3971-B94E-9EFC-C86C57885B8E}" destId="{0E8E7815-E9F0-F14A-B3BA-2D5B0A76D4A7}" srcOrd="4" destOrd="0" parTransId="{5C43506A-7054-E84F-B7C2-546A7F4B8624}" sibTransId="{8F8F30F8-5F95-814C-BC53-645EF3147D0E}"/>
    <dgm:cxn modelId="{D502D27D-2CD2-954B-8D53-BF3A5D6353CC}" type="presOf" srcId="{0994B589-7AA4-6C4F-A0FE-A9FC87C71FE3}" destId="{FEBBB0DD-2830-0349-A987-5A0E5D172A38}" srcOrd="0" destOrd="0" presId="urn:microsoft.com/office/officeart/2009/3/layout/RandomtoResultProcess"/>
    <dgm:cxn modelId="{86008B80-2CFC-9848-A7A2-825D493EF70F}" type="presOf" srcId="{C9F61198-3971-B94E-9EFC-C86C57885B8E}" destId="{B6961D42-6184-4C49-AC58-51189E2A464A}" srcOrd="0" destOrd="0" presId="urn:microsoft.com/office/officeart/2009/3/layout/RandomtoResultProcess"/>
    <dgm:cxn modelId="{10382B8E-BAD7-CF47-82CF-803A8E756E06}" srcId="{C9F61198-3971-B94E-9EFC-C86C57885B8E}" destId="{30B39690-4CA4-1442-895E-3E9D6D66533F}" srcOrd="0" destOrd="0" parTransId="{2585B4BA-46F5-284E-BAC4-BAEB3D7F2B91}" sibTransId="{95109C92-2B14-C043-82F9-7ACC0D22899F}"/>
    <dgm:cxn modelId="{C4209F94-1893-9340-B2C3-0987A9C80C11}" srcId="{C9F61198-3971-B94E-9EFC-C86C57885B8E}" destId="{B18728B1-E819-D048-B725-4883E7D8DAD5}" srcOrd="2" destOrd="0" parTransId="{438C87F6-A3DD-D04B-B14D-C5EE3531A66C}" sibTransId="{5EFFD125-5E80-EA4D-B7A7-6D87044FB60A}"/>
    <dgm:cxn modelId="{5D49A895-2E03-274C-BA5E-63D6A334808A}" type="presOf" srcId="{30B39690-4CA4-1442-895E-3E9D6D66533F}" destId="{0A366E5A-CA35-8C47-A567-7F61C473F415}" srcOrd="0" destOrd="0" presId="urn:microsoft.com/office/officeart/2009/3/layout/RandomtoResultProcess"/>
    <dgm:cxn modelId="{5560CD98-5BE2-E64A-B97B-7D9327E7C1B9}" type="presOf" srcId="{0E8E7815-E9F0-F14A-B3BA-2D5B0A76D4A7}" destId="{552CA523-E27B-EB41-BA45-439CA9C156FB}" srcOrd="0" destOrd="0" presId="urn:microsoft.com/office/officeart/2009/3/layout/RandomtoResultProcess"/>
    <dgm:cxn modelId="{380AB89C-B5CE-2845-8FFB-B0E9173B8FD9}" srcId="{C9F61198-3971-B94E-9EFC-C86C57885B8E}" destId="{9AA12D2C-621E-C440-8C6F-D7E4BD19F21C}" srcOrd="5" destOrd="0" parTransId="{50EF74A5-059C-9B48-8A61-659CC8935727}" sibTransId="{23FD9050-DEBC-DD49-8D24-B3186534B3BA}"/>
    <dgm:cxn modelId="{7D2B9BA8-BB06-1543-AC0D-EB34D07828F6}" srcId="{C9F61198-3971-B94E-9EFC-C86C57885B8E}" destId="{0994B589-7AA4-6C4F-A0FE-A9FC87C71FE3}" srcOrd="1" destOrd="0" parTransId="{9E7DA9D2-D4D4-AE4D-9F8A-CF661D383066}" sibTransId="{BDFC7381-160B-524D-B46A-26D151932894}"/>
    <dgm:cxn modelId="{147D5CD1-639B-AB4F-9F7D-4D0F81054684}" type="presOf" srcId="{9AA12D2C-621E-C440-8C6F-D7E4BD19F21C}" destId="{064E54AF-AD64-9444-9177-676059AB0E05}" srcOrd="0" destOrd="0" presId="urn:microsoft.com/office/officeart/2009/3/layout/RandomtoResultProcess"/>
    <dgm:cxn modelId="{229883DF-8EB9-0345-AF12-1D3BD0B3F179}" srcId="{C9F61198-3971-B94E-9EFC-C86C57885B8E}" destId="{5E19AB9C-5D10-0945-B0A7-A335FA2B9979}" srcOrd="6" destOrd="0" parTransId="{188A2AF3-6B8E-3C43-9CF1-9B937228E82C}" sibTransId="{246437DD-D41D-4741-BA4A-5CFD47DD2AF8}"/>
    <dgm:cxn modelId="{7F8B77E1-99E4-B64A-A58C-67E5AAFFD019}" type="presOf" srcId="{5E19AB9C-5D10-0945-B0A7-A335FA2B9979}" destId="{CAAC4D67-2E81-B448-ACD8-9884CE35CEC9}" srcOrd="0" destOrd="0" presId="urn:microsoft.com/office/officeart/2009/3/layout/RandomtoResultProcess"/>
    <dgm:cxn modelId="{84BF70E2-3EFF-5A49-95D2-896644650D01}" type="presOf" srcId="{B18728B1-E819-D048-B725-4883E7D8DAD5}" destId="{BDF55438-626D-9748-9E78-55844EC48139}" srcOrd="0" destOrd="0" presId="urn:microsoft.com/office/officeart/2009/3/layout/RandomtoResultProcess"/>
    <dgm:cxn modelId="{48D701EE-57D3-5443-ACFD-55D59BFB9875}" srcId="{C9F61198-3971-B94E-9EFC-C86C57885B8E}" destId="{ACDC183E-90D9-C946-9CAC-55DB46BCA967}" srcOrd="3" destOrd="0" parTransId="{4644FE43-90D5-6D41-8023-D55667516E3E}" sibTransId="{8538F138-AF43-D04E-8CBF-456A84D27D95}"/>
    <dgm:cxn modelId="{8B412509-C771-AA4E-94FE-59B24642EB6C}" type="presParOf" srcId="{B6961D42-6184-4C49-AC58-51189E2A464A}" destId="{0449F659-A23E-F346-97F0-E2C598511376}" srcOrd="0" destOrd="0" presId="urn:microsoft.com/office/officeart/2009/3/layout/RandomtoResultProcess"/>
    <dgm:cxn modelId="{AFABBEBB-7EE6-2D42-B0A4-5F7701AB91B5}" type="presParOf" srcId="{0449F659-A23E-F346-97F0-E2C598511376}" destId="{0A366E5A-CA35-8C47-A567-7F61C473F415}" srcOrd="0" destOrd="0" presId="urn:microsoft.com/office/officeart/2009/3/layout/RandomtoResultProcess"/>
    <dgm:cxn modelId="{FD9B2DEB-B67F-0044-8E54-E1492B586790}" type="presParOf" srcId="{0449F659-A23E-F346-97F0-E2C598511376}" destId="{2C5C91E7-36E7-B14C-9C11-F3B448FB6BA6}" srcOrd="1" destOrd="0" presId="urn:microsoft.com/office/officeart/2009/3/layout/RandomtoResultProcess"/>
    <dgm:cxn modelId="{876F360E-D1DA-5249-BB3E-43D9F95431C9}" type="presParOf" srcId="{0449F659-A23E-F346-97F0-E2C598511376}" destId="{002C7AFD-77F1-AD4D-9EE1-04EC648ABCEA}" srcOrd="2" destOrd="0" presId="urn:microsoft.com/office/officeart/2009/3/layout/RandomtoResultProcess"/>
    <dgm:cxn modelId="{214DDC54-3498-A64E-A2FF-D02A537A2407}" type="presParOf" srcId="{0449F659-A23E-F346-97F0-E2C598511376}" destId="{0FCE59B0-20F7-FB46-9A03-EF9B88EC8C99}" srcOrd="3" destOrd="0" presId="urn:microsoft.com/office/officeart/2009/3/layout/RandomtoResultProcess"/>
    <dgm:cxn modelId="{4A84EF2F-6A57-3F4E-BBD6-8E3714EB92B0}" type="presParOf" srcId="{0449F659-A23E-F346-97F0-E2C598511376}" destId="{D8EBCA33-85E6-EE4F-94D4-8DAB884C9223}" srcOrd="4" destOrd="0" presId="urn:microsoft.com/office/officeart/2009/3/layout/RandomtoResultProcess"/>
    <dgm:cxn modelId="{F3B25A48-17F0-CB47-9950-21CBE4335B34}" type="presParOf" srcId="{0449F659-A23E-F346-97F0-E2C598511376}" destId="{17DC02EF-AD3A-E34D-934A-768116EEA955}" srcOrd="5" destOrd="0" presId="urn:microsoft.com/office/officeart/2009/3/layout/RandomtoResultProcess"/>
    <dgm:cxn modelId="{0C280103-88F5-BD43-8516-FB8E0D404FC4}" type="presParOf" srcId="{0449F659-A23E-F346-97F0-E2C598511376}" destId="{C710B248-DCCF-264F-938A-2BB569DF72D1}" srcOrd="6" destOrd="0" presId="urn:microsoft.com/office/officeart/2009/3/layout/RandomtoResultProcess"/>
    <dgm:cxn modelId="{770970C8-7083-454A-917A-A80B3F7D2F66}" type="presParOf" srcId="{0449F659-A23E-F346-97F0-E2C598511376}" destId="{46C83B3A-E797-C941-A4D4-827CDB202346}" srcOrd="7" destOrd="0" presId="urn:microsoft.com/office/officeart/2009/3/layout/RandomtoResultProcess"/>
    <dgm:cxn modelId="{DA62B5C7-BBD9-9E47-9858-91AD9EAD9C51}" type="presParOf" srcId="{0449F659-A23E-F346-97F0-E2C598511376}" destId="{91872A0B-051A-A14A-B48E-5F32645B6E03}" srcOrd="8" destOrd="0" presId="urn:microsoft.com/office/officeart/2009/3/layout/RandomtoResultProcess"/>
    <dgm:cxn modelId="{2074DB14-ED45-3B4E-9167-B99AD90E0BE0}" type="presParOf" srcId="{0449F659-A23E-F346-97F0-E2C598511376}" destId="{4BA3B5E9-5061-8D46-A7A0-F752B2625B01}" srcOrd="9" destOrd="0" presId="urn:microsoft.com/office/officeart/2009/3/layout/RandomtoResultProcess"/>
    <dgm:cxn modelId="{7AFA580B-0BD5-E64E-A7B2-C3F7CD981D70}" type="presParOf" srcId="{0449F659-A23E-F346-97F0-E2C598511376}" destId="{D8E34FE0-A157-B445-8DB9-F48CC90FF21D}" srcOrd="10" destOrd="0" presId="urn:microsoft.com/office/officeart/2009/3/layout/RandomtoResultProcess"/>
    <dgm:cxn modelId="{B73B0B51-7131-FA4D-BF18-2EE158B14C55}" type="presParOf" srcId="{0449F659-A23E-F346-97F0-E2C598511376}" destId="{528EA4D7-4D7F-854E-9E9B-6915FF781684}" srcOrd="11" destOrd="0" presId="urn:microsoft.com/office/officeart/2009/3/layout/RandomtoResultProcess"/>
    <dgm:cxn modelId="{076B93E2-8D08-8446-A012-164077DDD4EB}" type="presParOf" srcId="{0449F659-A23E-F346-97F0-E2C598511376}" destId="{50670B27-BCE3-5743-B75E-F81A5BED2C24}" srcOrd="12" destOrd="0" presId="urn:microsoft.com/office/officeart/2009/3/layout/RandomtoResultProcess"/>
    <dgm:cxn modelId="{B9E5D320-D801-DB4B-A142-F4923DCF50D3}" type="presParOf" srcId="{0449F659-A23E-F346-97F0-E2C598511376}" destId="{9FEC2807-A1C3-974B-AA2D-D8372D86F9B9}" srcOrd="13" destOrd="0" presId="urn:microsoft.com/office/officeart/2009/3/layout/RandomtoResultProcess"/>
    <dgm:cxn modelId="{724249E3-A98E-0946-914C-2ECB312FB2F2}" type="presParOf" srcId="{0449F659-A23E-F346-97F0-E2C598511376}" destId="{4DBE928B-CB92-0941-8DE1-1FDC4A3B1733}" srcOrd="14" destOrd="0" presId="urn:microsoft.com/office/officeart/2009/3/layout/RandomtoResultProcess"/>
    <dgm:cxn modelId="{7DF4C1BA-86F6-8944-8434-C8A0FD1D62E6}" type="presParOf" srcId="{0449F659-A23E-F346-97F0-E2C598511376}" destId="{FFA5A206-7CC4-B743-8D91-19BE0842923F}" srcOrd="15" destOrd="0" presId="urn:microsoft.com/office/officeart/2009/3/layout/RandomtoResultProcess"/>
    <dgm:cxn modelId="{A71F6900-7780-2F4F-859B-56BBE90B7310}" type="presParOf" srcId="{0449F659-A23E-F346-97F0-E2C598511376}" destId="{7B63ECFC-40FA-2B4F-B196-824D23F6BD90}" srcOrd="16" destOrd="0" presId="urn:microsoft.com/office/officeart/2009/3/layout/RandomtoResultProcess"/>
    <dgm:cxn modelId="{55977E86-BCC8-4F4E-AD34-37DB4879F08B}" type="presParOf" srcId="{0449F659-A23E-F346-97F0-E2C598511376}" destId="{6E47AAE7-F560-0946-918C-62BF483A019F}" srcOrd="17" destOrd="0" presId="urn:microsoft.com/office/officeart/2009/3/layout/RandomtoResultProcess"/>
    <dgm:cxn modelId="{EC9BA8A6-66D3-F449-A16C-CC226DA65FAF}" type="presParOf" srcId="{0449F659-A23E-F346-97F0-E2C598511376}" destId="{043B1621-C4BA-D041-9A40-F835A2997591}" srcOrd="18" destOrd="0" presId="urn:microsoft.com/office/officeart/2009/3/layout/RandomtoResultProcess"/>
    <dgm:cxn modelId="{2DE86090-11BC-184A-A609-3DA09F997B8C}" type="presParOf" srcId="{B6961D42-6184-4C49-AC58-51189E2A464A}" destId="{94A2F01B-3CE7-7241-A1F7-1116928032AE}" srcOrd="1" destOrd="0" presId="urn:microsoft.com/office/officeart/2009/3/layout/RandomtoResultProcess"/>
    <dgm:cxn modelId="{C0EBCB39-120B-A34F-BDFA-FF6B79AE4E93}" type="presParOf" srcId="{94A2F01B-3CE7-7241-A1F7-1116928032AE}" destId="{D05611C1-C924-A747-A986-D84629F2E426}" srcOrd="0" destOrd="0" presId="urn:microsoft.com/office/officeart/2009/3/layout/RandomtoResultProcess"/>
    <dgm:cxn modelId="{8FF1E49A-09D1-3440-8D91-343998D112E6}" type="presParOf" srcId="{94A2F01B-3CE7-7241-A1F7-1116928032AE}" destId="{FC31194B-B182-EB44-90F0-7513409CEFC3}" srcOrd="1" destOrd="0" presId="urn:microsoft.com/office/officeart/2009/3/layout/RandomtoResultProcess"/>
    <dgm:cxn modelId="{65CAC923-44F9-814F-B145-9170A280DED4}" type="presParOf" srcId="{B6961D42-6184-4C49-AC58-51189E2A464A}" destId="{6B2C7BF8-5EB4-9249-B446-ACDB66516002}" srcOrd="2" destOrd="0" presId="urn:microsoft.com/office/officeart/2009/3/layout/RandomtoResultProcess"/>
    <dgm:cxn modelId="{1F102B33-842C-EB4D-9BBB-78E3D7AE19BC}" type="presParOf" srcId="{6B2C7BF8-5EB4-9249-B446-ACDB66516002}" destId="{FEBBB0DD-2830-0349-A987-5A0E5D172A38}" srcOrd="0" destOrd="0" presId="urn:microsoft.com/office/officeart/2009/3/layout/RandomtoResultProcess"/>
    <dgm:cxn modelId="{73BFBB68-5511-AC46-A637-EDFCCB0B73D6}" type="presParOf" srcId="{6B2C7BF8-5EB4-9249-B446-ACDB66516002}" destId="{3416860C-A2E3-6841-A88C-83FD6F4761BD}" srcOrd="1" destOrd="0" presId="urn:microsoft.com/office/officeart/2009/3/layout/RandomtoResultProcess"/>
    <dgm:cxn modelId="{14F408F4-99B5-3841-9D0A-55055354E369}" type="presParOf" srcId="{B6961D42-6184-4C49-AC58-51189E2A464A}" destId="{B1FCAFB1-5077-F646-B338-BB2D1A172322}" srcOrd="3" destOrd="0" presId="urn:microsoft.com/office/officeart/2009/3/layout/RandomtoResultProcess"/>
    <dgm:cxn modelId="{EB85F6B6-FD1C-3642-A607-12F3AC09D5F4}" type="presParOf" srcId="{B1FCAFB1-5077-F646-B338-BB2D1A172322}" destId="{0F4E93ED-5719-AE47-8A28-53D0D3160401}" srcOrd="0" destOrd="0" presId="urn:microsoft.com/office/officeart/2009/3/layout/RandomtoResultProcess"/>
    <dgm:cxn modelId="{43EAB77B-A773-1747-ACA4-25CFDD93CDB4}" type="presParOf" srcId="{B1FCAFB1-5077-F646-B338-BB2D1A172322}" destId="{DB7FA0A9-87AF-0243-ACA0-F417F3004A17}" srcOrd="1" destOrd="0" presId="urn:microsoft.com/office/officeart/2009/3/layout/RandomtoResultProcess"/>
    <dgm:cxn modelId="{C0D2A079-08C9-FC46-899E-551FA1385200}" type="presParOf" srcId="{B6961D42-6184-4C49-AC58-51189E2A464A}" destId="{32AE473C-5A03-304D-92DB-A1014B737E3F}" srcOrd="4" destOrd="0" presId="urn:microsoft.com/office/officeart/2009/3/layout/RandomtoResultProcess"/>
    <dgm:cxn modelId="{B584F5B8-65CC-FE40-83C6-73EAE416F558}" type="presParOf" srcId="{32AE473C-5A03-304D-92DB-A1014B737E3F}" destId="{BDF55438-626D-9748-9E78-55844EC48139}" srcOrd="0" destOrd="0" presId="urn:microsoft.com/office/officeart/2009/3/layout/RandomtoResultProcess"/>
    <dgm:cxn modelId="{F164CDF2-6CD7-054C-B391-2876D5C8C52F}" type="presParOf" srcId="{32AE473C-5A03-304D-92DB-A1014B737E3F}" destId="{0C0923A6-52EA-AB47-B5CB-A75FAC30255E}" srcOrd="1" destOrd="0" presId="urn:microsoft.com/office/officeart/2009/3/layout/RandomtoResultProcess"/>
    <dgm:cxn modelId="{056247D6-BF7E-BB44-A945-3479132D3B6E}" type="presParOf" srcId="{B6961D42-6184-4C49-AC58-51189E2A464A}" destId="{B3702005-E76B-B843-8A63-5015712163A4}" srcOrd="5" destOrd="0" presId="urn:microsoft.com/office/officeart/2009/3/layout/RandomtoResultProcess"/>
    <dgm:cxn modelId="{A1F6ECB4-186B-4B4B-A798-A07CB013CE18}" type="presParOf" srcId="{B3702005-E76B-B843-8A63-5015712163A4}" destId="{77789D9E-962C-C942-AD0B-BE5A605FEBD6}" srcOrd="0" destOrd="0" presId="urn:microsoft.com/office/officeart/2009/3/layout/RandomtoResultProcess"/>
    <dgm:cxn modelId="{1B775C26-2D1E-424D-A39F-A829E9B229A9}" type="presParOf" srcId="{B3702005-E76B-B843-8A63-5015712163A4}" destId="{87DAEFC1-A8F1-8344-A13C-4929F57AA85C}" srcOrd="1" destOrd="0" presId="urn:microsoft.com/office/officeart/2009/3/layout/RandomtoResultProcess"/>
    <dgm:cxn modelId="{87F099AA-FA6E-D746-B725-DEDF19B67B58}" type="presParOf" srcId="{B6961D42-6184-4C49-AC58-51189E2A464A}" destId="{A39C46D4-0E97-694C-986B-0752E7F23C66}" srcOrd="6" destOrd="0" presId="urn:microsoft.com/office/officeart/2009/3/layout/RandomtoResultProcess"/>
    <dgm:cxn modelId="{47689AF8-D982-AA49-BFB6-B6517AFCF9E4}" type="presParOf" srcId="{A39C46D4-0E97-694C-986B-0752E7F23C66}" destId="{791CC977-D7E9-5848-B4DA-E4D502566A52}" srcOrd="0" destOrd="0" presId="urn:microsoft.com/office/officeart/2009/3/layout/RandomtoResultProcess"/>
    <dgm:cxn modelId="{89712964-1A1C-1E4D-BF29-5CCE2B8126A4}" type="presParOf" srcId="{A39C46D4-0E97-694C-986B-0752E7F23C66}" destId="{D7BF4C96-4C9A-8249-8B77-F607A8E1D1BF}" srcOrd="1" destOrd="0" presId="urn:microsoft.com/office/officeart/2009/3/layout/RandomtoResultProcess"/>
    <dgm:cxn modelId="{DFCD4070-2C1A-BF4D-8823-50F6BD20EF0C}" type="presParOf" srcId="{B6961D42-6184-4C49-AC58-51189E2A464A}" destId="{A4A4080C-060C-8A4B-86FF-B63474736933}" srcOrd="7" destOrd="0" presId="urn:microsoft.com/office/officeart/2009/3/layout/RandomtoResultProcess"/>
    <dgm:cxn modelId="{F85D43A2-D398-1A41-AB66-DE833CAB748D}" type="presParOf" srcId="{A4A4080C-060C-8A4B-86FF-B63474736933}" destId="{0B420EE8-0E21-4D4E-9655-974CD7FA1FAC}" srcOrd="0" destOrd="0" presId="urn:microsoft.com/office/officeart/2009/3/layout/RandomtoResultProcess"/>
    <dgm:cxn modelId="{CE6611C1-55CD-8B45-BC30-87D7F4D74E5A}" type="presParOf" srcId="{A4A4080C-060C-8A4B-86FF-B63474736933}" destId="{E91F0ABD-65DD-EF48-9F81-4191405DBA22}" srcOrd="1" destOrd="0" presId="urn:microsoft.com/office/officeart/2009/3/layout/RandomtoResultProcess"/>
    <dgm:cxn modelId="{96754A91-1CC3-A141-A974-4BA1EF5FFC80}" type="presParOf" srcId="{B6961D42-6184-4C49-AC58-51189E2A464A}" destId="{6654E680-1913-A247-9CD9-F7D2F1907AF9}" srcOrd="8" destOrd="0" presId="urn:microsoft.com/office/officeart/2009/3/layout/RandomtoResultProcess"/>
    <dgm:cxn modelId="{87C42DDC-42A2-1A49-AF89-3FA219F0D9A3}" type="presParOf" srcId="{6654E680-1913-A247-9CD9-F7D2F1907AF9}" destId="{552CA523-E27B-EB41-BA45-439CA9C156FB}" srcOrd="0" destOrd="0" presId="urn:microsoft.com/office/officeart/2009/3/layout/RandomtoResultProcess"/>
    <dgm:cxn modelId="{EAD92237-F1A9-984F-BCC3-34F96F290967}" type="presParOf" srcId="{6654E680-1913-A247-9CD9-F7D2F1907AF9}" destId="{399C4C9A-2119-FA43-9AAD-53F45B5AA964}" srcOrd="1" destOrd="0" presId="urn:microsoft.com/office/officeart/2009/3/layout/RandomtoResultProcess"/>
    <dgm:cxn modelId="{EAFB2666-BAB3-8344-AC72-32C3F5E4C88F}" type="presParOf" srcId="{B6961D42-6184-4C49-AC58-51189E2A464A}" destId="{9416ADA8-2F49-E044-AE22-DA6179629C76}" srcOrd="9" destOrd="0" presId="urn:microsoft.com/office/officeart/2009/3/layout/RandomtoResultProcess"/>
    <dgm:cxn modelId="{B5BE1515-EA57-8F43-87BA-3E9F29E4DE0E}" type="presParOf" srcId="{9416ADA8-2F49-E044-AE22-DA6179629C76}" destId="{01481C7B-EC78-F940-B672-C98BDB3FB5ED}" srcOrd="0" destOrd="0" presId="urn:microsoft.com/office/officeart/2009/3/layout/RandomtoResultProcess"/>
    <dgm:cxn modelId="{5B64DD04-9725-FB42-A0C8-202AD650F1DD}" type="presParOf" srcId="{9416ADA8-2F49-E044-AE22-DA6179629C76}" destId="{34AEF127-D33B-A642-A84F-F2E6E147F203}" srcOrd="1" destOrd="0" presId="urn:microsoft.com/office/officeart/2009/3/layout/RandomtoResultProcess"/>
    <dgm:cxn modelId="{3A542760-1E04-484A-B180-32DC429D4246}" type="presParOf" srcId="{B6961D42-6184-4C49-AC58-51189E2A464A}" destId="{3CD871A6-42AC-0348-9966-18C2CA8078B0}" srcOrd="10" destOrd="0" presId="urn:microsoft.com/office/officeart/2009/3/layout/RandomtoResultProcess"/>
    <dgm:cxn modelId="{23EB305B-3B47-5E4D-B602-6357829B77C8}" type="presParOf" srcId="{3CD871A6-42AC-0348-9966-18C2CA8078B0}" destId="{064E54AF-AD64-9444-9177-676059AB0E05}" srcOrd="0" destOrd="0" presId="urn:microsoft.com/office/officeart/2009/3/layout/RandomtoResultProcess"/>
    <dgm:cxn modelId="{386E69F3-3B87-2D49-9DE4-09FE11F139B9}" type="presParOf" srcId="{3CD871A6-42AC-0348-9966-18C2CA8078B0}" destId="{D7800841-1FD7-814D-80E7-D0FDF1F64C6B}" srcOrd="1" destOrd="0" presId="urn:microsoft.com/office/officeart/2009/3/layout/RandomtoResultProcess"/>
    <dgm:cxn modelId="{55F5FBC1-095D-704A-BD6C-B33C93B91BAA}" type="presParOf" srcId="{B6961D42-6184-4C49-AC58-51189E2A464A}" destId="{3F0D3641-C6DB-9E45-B84D-EDE091473798}" srcOrd="11" destOrd="0" presId="urn:microsoft.com/office/officeart/2009/3/layout/RandomtoResultProcess"/>
    <dgm:cxn modelId="{F39C39F0-DBBC-A344-91AF-57585F03D384}" type="presParOf" srcId="{3F0D3641-C6DB-9E45-B84D-EDE091473798}" destId="{CD45BE5B-A2F4-4D47-B97A-987ED75F8EEA}" srcOrd="0" destOrd="0" presId="urn:microsoft.com/office/officeart/2009/3/layout/RandomtoResultProcess"/>
    <dgm:cxn modelId="{AA8E1190-954E-C143-B60F-DFF21A13AD41}" type="presParOf" srcId="{3F0D3641-C6DB-9E45-B84D-EDE091473798}" destId="{6B912EF7-8201-F745-B350-1CF48B903D42}" srcOrd="1" destOrd="0" presId="urn:microsoft.com/office/officeart/2009/3/layout/RandomtoResultProcess"/>
    <dgm:cxn modelId="{801139C2-2C65-214B-90A0-6CE8D99F79F7}" type="presParOf" srcId="{B6961D42-6184-4C49-AC58-51189E2A464A}" destId="{3EB4DE41-1192-5749-9BEC-6D4718712332}" srcOrd="12" destOrd="0" presId="urn:microsoft.com/office/officeart/2009/3/layout/RandomtoResultProcess"/>
    <dgm:cxn modelId="{3AB6552F-6A8A-4544-8D9B-044DC5FAA1F3}" type="presParOf" srcId="{3EB4DE41-1192-5749-9BEC-6D4718712332}" destId="{CAAC4D67-2E81-B448-ACD8-9884CE35CEC9}" srcOrd="0" destOrd="0" presId="urn:microsoft.com/office/officeart/2009/3/layout/RandomtoResultProcess"/>
    <dgm:cxn modelId="{58D0D75A-457C-EE4C-8324-966D4CBB81E1}" type="presParOf" srcId="{3EB4DE41-1192-5749-9BEC-6D4718712332}" destId="{AF0277BE-4B7F-2F4C-8CF3-BB743ED2BC9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A9C64-3D82-401A-A1F4-6D40E69FA191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D80E7C8-96E0-45F8-8798-36854BAE0643}">
      <dgm:prSet phldrT="[Text]"/>
      <dgm:spPr/>
      <dgm:t>
        <a:bodyPr/>
        <a:lstStyle/>
        <a:p>
          <a:r>
            <a:rPr lang="en-US" dirty="0"/>
            <a:t>Demographics</a:t>
          </a:r>
        </a:p>
      </dgm:t>
    </dgm:pt>
    <dgm:pt modelId="{123C2F06-E0C6-4263-964D-9399DC94707E}" type="parTrans" cxnId="{4B09D822-AA0D-4793-9E67-0C2B6D97EB7F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D16365CD-C950-4522-922E-72579C5C32AD}" type="sibTrans" cxnId="{4B09D822-AA0D-4793-9E67-0C2B6D97EB7F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B23D8F-5CFC-4E48-958B-3105234FF19A}">
      <dgm:prSet phldrT="[Text]" custT="1"/>
      <dgm:spPr/>
      <dgm:t>
        <a:bodyPr/>
        <a:lstStyle/>
        <a:p>
          <a:r>
            <a:rPr lang="en-US" sz="600" dirty="0"/>
            <a:t>Family Details</a:t>
          </a:r>
        </a:p>
      </dgm:t>
    </dgm:pt>
    <dgm:pt modelId="{69BB0912-BF08-4227-95D0-AF2D66719FB5}" type="parTrans" cxnId="{CCF63EBE-D7AB-4834-AB69-4499D1C275D9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7959C5A-D3F3-4190-87CD-2CE292158313}" type="sibTrans" cxnId="{CCF63EBE-D7AB-4834-AB69-4499D1C275D9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8B72E84-51BB-4D2E-B369-7E8E3A5B1348}">
      <dgm:prSet phldrT="[Text]"/>
      <dgm:spPr/>
      <dgm:t>
        <a:bodyPr/>
        <a:lstStyle/>
        <a:p>
          <a:r>
            <a:rPr lang="en-US" dirty="0"/>
            <a:t>Health Factor</a:t>
          </a:r>
        </a:p>
      </dgm:t>
    </dgm:pt>
    <dgm:pt modelId="{7902D7C7-6DD8-4682-8D9C-617DEEEC7B94}" type="parTrans" cxnId="{1CB07F63-8B84-4501-91F9-E47BF75EF6C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5CC61900-DEB8-4F8B-A33C-8853862916B3}" type="sibTrans" cxnId="{1CB07F63-8B84-4501-91F9-E47BF75EF6C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EB34B56D-BDE2-4FBA-9B78-39BFF8A725B4}">
      <dgm:prSet phldrT="[Text]" custT="1"/>
      <dgm:spPr/>
      <dgm:t>
        <a:bodyPr/>
        <a:lstStyle/>
        <a:p>
          <a:r>
            <a:rPr lang="en-US" sz="600" dirty="0"/>
            <a:t>Type</a:t>
          </a:r>
        </a:p>
      </dgm:t>
    </dgm:pt>
    <dgm:pt modelId="{B1F0BE19-41CD-4B23-90B6-F39F7B3CC744}" type="parTrans" cxnId="{22986B90-9C96-42D4-9373-7D358F804DF1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05F4CDA2-F871-4DE8-A4D8-BA80413BDC60}" type="sibTrans" cxnId="{22986B90-9C96-42D4-9373-7D358F804DF1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1B4840BD-DE89-4E63-BA3D-C27D837A38D8}">
      <dgm:prSet phldrT="[Text]" custT="1"/>
      <dgm:spPr/>
      <dgm:t>
        <a:bodyPr/>
        <a:lstStyle/>
        <a:p>
          <a:r>
            <a:rPr lang="en-US" sz="600" dirty="0"/>
            <a:t>Gender</a:t>
          </a:r>
        </a:p>
      </dgm:t>
    </dgm:pt>
    <dgm:pt modelId="{29EFC4D9-6B1D-420B-9C6E-E3FBBAACE073}" type="parTrans" cxnId="{0A4738B2-D187-49D4-829F-F505EF1ABE8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1277BC7C-19A2-4B88-B88D-1A3BFF2DA3CC}" type="sibTrans" cxnId="{0A4738B2-D187-49D4-829F-F505EF1ABE8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D0B6C7B3-0F4F-4A97-9EF9-F1015CF0C25E}">
      <dgm:prSet phldrT="[Text]"/>
      <dgm:spPr/>
      <dgm:t>
        <a:bodyPr/>
        <a:lstStyle/>
        <a:p>
          <a:r>
            <a:rPr lang="en-US" dirty="0"/>
            <a:t>Medical History</a:t>
          </a:r>
        </a:p>
      </dgm:t>
    </dgm:pt>
    <dgm:pt modelId="{8E6FACA3-066C-4983-9572-E8469D9B59A4}" type="parTrans" cxnId="{49FA05BB-51A4-49CF-B608-47CBF639654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A5974C04-9C78-4DB0-960D-4E41088C9FE0}" type="sibTrans" cxnId="{49FA05BB-51A4-49CF-B608-47CBF639654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E0C9DB-05C0-4FDB-8BA1-DF82297B8B2F}">
      <dgm:prSet phldrT="[Text]" custT="1"/>
      <dgm:spPr/>
      <dgm:t>
        <a:bodyPr/>
        <a:lstStyle/>
        <a:p>
          <a:r>
            <a:rPr lang="en-US" sz="600" dirty="0" err="1"/>
            <a:t>Charlson</a:t>
          </a:r>
          <a:r>
            <a:rPr lang="en-US" sz="600" dirty="0"/>
            <a:t> Comorbidity Index</a:t>
          </a:r>
        </a:p>
      </dgm:t>
    </dgm:pt>
    <dgm:pt modelId="{15A6DF39-694C-4578-874D-B7AEDFE383FE}" type="parTrans" cxnId="{E5AFAA37-8E11-4B5D-8161-D22B8E9826F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1A3D8221-B9D1-448E-9D84-BB49198804C4}" type="sibTrans" cxnId="{E5AFAA37-8E11-4B5D-8161-D22B8E9826F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851AFBF5-DAF5-4275-A0FC-D6D627884F72}">
      <dgm:prSet phldrT="[Text]"/>
      <dgm:spPr/>
      <dgm:t>
        <a:bodyPr/>
        <a:lstStyle/>
        <a:p>
          <a:r>
            <a:rPr lang="en-US" dirty="0"/>
            <a:t>RX</a:t>
          </a:r>
        </a:p>
      </dgm:t>
    </dgm:pt>
    <dgm:pt modelId="{789DC086-FE1F-4E3A-ABA0-0FF4B0A5FFE7}" type="parTrans" cxnId="{0CCCEFC4-96A2-4B19-B145-B3D75BE7BA7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8046710-FBEB-49A9-ACBB-26FCA013A222}" type="sibTrans" cxnId="{0CCCEFC4-96A2-4B19-B145-B3D75BE7BA7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078C6E9-B9ED-455B-B5D6-A5CA6974DD1D}">
      <dgm:prSet phldrT="[Text]"/>
      <dgm:spPr/>
      <dgm:t>
        <a:bodyPr/>
        <a:lstStyle/>
        <a:p>
          <a:r>
            <a:rPr lang="en-US" dirty="0"/>
            <a:t>Utilization</a:t>
          </a:r>
        </a:p>
      </dgm:t>
    </dgm:pt>
    <dgm:pt modelId="{D3B7A3EA-ED1D-4B0A-8943-5BEC74F7CB71}" type="parTrans" cxnId="{177C03FC-A605-4B66-B028-13DC2B550CD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2505C5F-0FD0-469D-9B25-13CBF0EF6D98}" type="sibTrans" cxnId="{177C03FC-A605-4B66-B028-13DC2B550CD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70AF3B-B693-4C22-BCF4-BFB2BF042014}">
      <dgm:prSet phldrT="[Text]" custT="1"/>
      <dgm:spPr/>
      <dgm:t>
        <a:bodyPr/>
        <a:lstStyle/>
        <a:p>
          <a:r>
            <a:rPr lang="en-US" sz="600" dirty="0"/>
            <a:t>Prior Readmission 12m</a:t>
          </a:r>
        </a:p>
      </dgm:t>
    </dgm:pt>
    <dgm:pt modelId="{C3C1102E-95CB-483C-A517-655E6068C97B}" type="parTrans" cxnId="{F16C32AB-C630-427F-BBF2-9DEFEAE7DB1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A2FEAE81-0837-45EA-973A-EC81AF1AAE20}" type="sibTrans" cxnId="{F16C32AB-C630-427F-BBF2-9DEFEAE7DB1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3726531D-A255-4486-A288-C2788EB1775C}">
      <dgm:prSet phldrT="[Text]" custT="1"/>
      <dgm:spPr/>
      <dgm:t>
        <a:bodyPr/>
        <a:lstStyle/>
        <a:p>
          <a:r>
            <a:rPr lang="en-US" sz="600" dirty="0"/>
            <a:t>Age</a:t>
          </a:r>
        </a:p>
      </dgm:t>
    </dgm:pt>
    <dgm:pt modelId="{B7EE891B-8301-4C70-8E2F-DEF492936916}" type="parTrans" cxnId="{6C82E4DA-725A-4C18-9C94-9EA24FF3EDD7}">
      <dgm:prSet/>
      <dgm:spPr/>
      <dgm:t>
        <a:bodyPr/>
        <a:lstStyle/>
        <a:p>
          <a:endParaRPr lang="en-US"/>
        </a:p>
      </dgm:t>
    </dgm:pt>
    <dgm:pt modelId="{5215894B-E12A-4E45-B56B-23A81313AB8E}" type="sibTrans" cxnId="{6C82E4DA-725A-4C18-9C94-9EA24FF3EDD7}">
      <dgm:prSet/>
      <dgm:spPr/>
      <dgm:t>
        <a:bodyPr/>
        <a:lstStyle/>
        <a:p>
          <a:endParaRPr lang="en-US"/>
        </a:p>
      </dgm:t>
    </dgm:pt>
    <dgm:pt modelId="{8325BCC4-9FE1-47E4-A8C7-3BA40102B2DD}">
      <dgm:prSet phldrT="[Text]" custT="1"/>
      <dgm:spPr/>
      <dgm:t>
        <a:bodyPr/>
        <a:lstStyle/>
        <a:p>
          <a:r>
            <a:rPr lang="en-US" sz="600" dirty="0"/>
            <a:t>Race</a:t>
          </a:r>
        </a:p>
      </dgm:t>
    </dgm:pt>
    <dgm:pt modelId="{E7490007-C208-4936-B82F-7F3B50FDDC54}" type="parTrans" cxnId="{D5179DD0-D9C1-41D4-8C6D-47C72C5C5C47}">
      <dgm:prSet/>
      <dgm:spPr/>
      <dgm:t>
        <a:bodyPr/>
        <a:lstStyle/>
        <a:p>
          <a:endParaRPr lang="en-US"/>
        </a:p>
      </dgm:t>
    </dgm:pt>
    <dgm:pt modelId="{0192747A-59CE-4AF0-821D-6D0B3079D404}" type="sibTrans" cxnId="{D5179DD0-D9C1-41D4-8C6D-47C72C5C5C47}">
      <dgm:prSet/>
      <dgm:spPr/>
      <dgm:t>
        <a:bodyPr/>
        <a:lstStyle/>
        <a:p>
          <a:endParaRPr lang="en-US"/>
        </a:p>
      </dgm:t>
    </dgm:pt>
    <dgm:pt modelId="{9A3F9F6C-3966-4DFE-BBAA-87F404E52283}">
      <dgm:prSet phldrT="[Text]" custT="1"/>
      <dgm:spPr/>
      <dgm:t>
        <a:bodyPr/>
        <a:lstStyle/>
        <a:p>
          <a:r>
            <a:rPr lang="en-US" sz="600" dirty="0"/>
            <a:t>Social Determinants of Health</a:t>
          </a:r>
        </a:p>
      </dgm:t>
    </dgm:pt>
    <dgm:pt modelId="{A1C8E35E-5674-4D27-88E1-BA8126197BC8}" type="parTrans" cxnId="{6DFCB579-9FFB-44E1-91D2-C6CD59A86BB2}">
      <dgm:prSet/>
      <dgm:spPr/>
      <dgm:t>
        <a:bodyPr/>
        <a:lstStyle/>
        <a:p>
          <a:endParaRPr lang="en-US"/>
        </a:p>
      </dgm:t>
    </dgm:pt>
    <dgm:pt modelId="{48D27FF4-A47F-43CF-8197-A46BC530FFD9}" type="sibTrans" cxnId="{6DFCB579-9FFB-44E1-91D2-C6CD59A86BB2}">
      <dgm:prSet/>
      <dgm:spPr/>
      <dgm:t>
        <a:bodyPr/>
        <a:lstStyle/>
        <a:p>
          <a:endParaRPr lang="en-US"/>
        </a:p>
      </dgm:t>
    </dgm:pt>
    <dgm:pt modelId="{7F59BC74-A5CF-4ACC-AB7F-BE2313CB40CC}">
      <dgm:prSet phldrT="[Text]" custT="1"/>
      <dgm:spPr/>
      <dgm:t>
        <a:bodyPr/>
        <a:lstStyle/>
        <a:p>
          <a:r>
            <a:rPr lang="en-US" sz="600" dirty="0"/>
            <a:t>Geographic information</a:t>
          </a:r>
        </a:p>
      </dgm:t>
    </dgm:pt>
    <dgm:pt modelId="{D3F9FB95-DD94-46CF-A089-9E999CBC91C2}" type="parTrans" cxnId="{1FB40E37-1CC3-41E9-B238-80DC231ED4C6}">
      <dgm:prSet/>
      <dgm:spPr/>
      <dgm:t>
        <a:bodyPr/>
        <a:lstStyle/>
        <a:p>
          <a:endParaRPr lang="en-US"/>
        </a:p>
      </dgm:t>
    </dgm:pt>
    <dgm:pt modelId="{8896CC9D-553A-4625-B0F8-19054325D0CA}" type="sibTrans" cxnId="{1FB40E37-1CC3-41E9-B238-80DC231ED4C6}">
      <dgm:prSet/>
      <dgm:spPr/>
      <dgm:t>
        <a:bodyPr/>
        <a:lstStyle/>
        <a:p>
          <a:endParaRPr lang="en-US"/>
        </a:p>
      </dgm:t>
    </dgm:pt>
    <dgm:pt modelId="{AD01C5AE-1BF4-460F-AC82-55473A08CE35}">
      <dgm:prSet phldrT="[Text]" custT="1"/>
      <dgm:spPr/>
      <dgm:t>
        <a:bodyPr/>
        <a:lstStyle/>
        <a:p>
          <a:r>
            <a:rPr lang="en-US" sz="600" dirty="0"/>
            <a:t>Drug Name During Inpatient</a:t>
          </a:r>
        </a:p>
      </dgm:t>
    </dgm:pt>
    <dgm:pt modelId="{BBA36233-F115-4770-A3DC-E843BA3DB2BD}" type="parTrans" cxnId="{FF4EBF27-376F-4F8A-B13C-8667C368D298}">
      <dgm:prSet/>
      <dgm:spPr/>
      <dgm:t>
        <a:bodyPr/>
        <a:lstStyle/>
        <a:p>
          <a:endParaRPr lang="en-US"/>
        </a:p>
      </dgm:t>
    </dgm:pt>
    <dgm:pt modelId="{C346721A-056F-4ECD-A0BB-2853D4D8371D}" type="sibTrans" cxnId="{FF4EBF27-376F-4F8A-B13C-8667C368D298}">
      <dgm:prSet/>
      <dgm:spPr/>
      <dgm:t>
        <a:bodyPr/>
        <a:lstStyle/>
        <a:p>
          <a:endParaRPr lang="en-US"/>
        </a:p>
      </dgm:t>
    </dgm:pt>
    <dgm:pt modelId="{A8B677E3-6E3A-44D5-98E7-E2BE68635AFD}">
      <dgm:prSet phldrT="[Text]" custT="1"/>
      <dgm:spPr/>
      <dgm:t>
        <a:bodyPr/>
        <a:lstStyle/>
        <a:p>
          <a:r>
            <a:rPr lang="en-US" sz="600" dirty="0"/>
            <a:t>Religion</a:t>
          </a:r>
        </a:p>
      </dgm:t>
    </dgm:pt>
    <dgm:pt modelId="{2C7A516E-C8D8-4C57-993A-AD38FBB8374B}" type="parTrans" cxnId="{316625C4-1727-4A42-BC3B-203736CFA11A}">
      <dgm:prSet/>
      <dgm:spPr/>
      <dgm:t>
        <a:bodyPr/>
        <a:lstStyle/>
        <a:p>
          <a:endParaRPr lang="en-US"/>
        </a:p>
      </dgm:t>
    </dgm:pt>
    <dgm:pt modelId="{480CCD8A-F00E-411E-ACB0-21F62B1562CF}" type="sibTrans" cxnId="{316625C4-1727-4A42-BC3B-203736CFA11A}">
      <dgm:prSet/>
      <dgm:spPr/>
      <dgm:t>
        <a:bodyPr/>
        <a:lstStyle/>
        <a:p>
          <a:endParaRPr lang="en-US"/>
        </a:p>
      </dgm:t>
    </dgm:pt>
    <dgm:pt modelId="{8CDD9225-F222-4CBE-BFAD-8C692A356211}">
      <dgm:prSet phldrT="[Text]" custT="1"/>
      <dgm:spPr/>
      <dgm:t>
        <a:bodyPr/>
        <a:lstStyle/>
        <a:p>
          <a:r>
            <a:rPr lang="en-US" sz="600" dirty="0"/>
            <a:t>Insurance Coverage</a:t>
          </a:r>
        </a:p>
      </dgm:t>
    </dgm:pt>
    <dgm:pt modelId="{50E88297-7E5E-47D2-9976-209728CF0F6C}" type="parTrans" cxnId="{99D8641A-CBA9-457B-9178-DF4AD9AD0301}">
      <dgm:prSet/>
      <dgm:spPr/>
      <dgm:t>
        <a:bodyPr/>
        <a:lstStyle/>
        <a:p>
          <a:endParaRPr lang="en-US"/>
        </a:p>
      </dgm:t>
    </dgm:pt>
    <dgm:pt modelId="{3CF29C7C-30A9-4E22-8B37-3B7EA053F902}" type="sibTrans" cxnId="{99D8641A-CBA9-457B-9178-DF4AD9AD0301}">
      <dgm:prSet/>
      <dgm:spPr/>
      <dgm:t>
        <a:bodyPr/>
        <a:lstStyle/>
        <a:p>
          <a:endParaRPr lang="en-US"/>
        </a:p>
      </dgm:t>
    </dgm:pt>
    <dgm:pt modelId="{7AB22A24-7100-4546-9FF1-C4A8B33F49F9}">
      <dgm:prSet phldrT="[Text]" custT="1"/>
      <dgm:spPr/>
      <dgm:t>
        <a:bodyPr/>
        <a:lstStyle/>
        <a:p>
          <a:r>
            <a:rPr lang="en-US" sz="600" dirty="0"/>
            <a:t>Chronic conditions 1yr, 2yr</a:t>
          </a:r>
        </a:p>
      </dgm:t>
    </dgm:pt>
    <dgm:pt modelId="{21FB66F0-C714-475C-BFCA-B92A2FCC91A4}" type="parTrans" cxnId="{AC30A638-C4C8-475D-9507-E11297A11296}">
      <dgm:prSet/>
      <dgm:spPr/>
      <dgm:t>
        <a:bodyPr/>
        <a:lstStyle/>
        <a:p>
          <a:endParaRPr lang="en-US"/>
        </a:p>
      </dgm:t>
    </dgm:pt>
    <dgm:pt modelId="{2CB8A204-19F1-4F2E-9F62-C9C0AB8F1AC7}" type="sibTrans" cxnId="{AC30A638-C4C8-475D-9507-E11297A11296}">
      <dgm:prSet/>
      <dgm:spPr/>
      <dgm:t>
        <a:bodyPr/>
        <a:lstStyle/>
        <a:p>
          <a:endParaRPr lang="en-US"/>
        </a:p>
      </dgm:t>
    </dgm:pt>
    <dgm:pt modelId="{0AB423B7-7478-40DE-ADA1-57EF904330B2}">
      <dgm:prSet phldrT="[Text]" custT="1"/>
      <dgm:spPr/>
      <dgm:t>
        <a:bodyPr/>
        <a:lstStyle/>
        <a:p>
          <a:r>
            <a:rPr lang="en-US" sz="600" dirty="0"/>
            <a:t>Admission/Discharge ICD10</a:t>
          </a:r>
        </a:p>
      </dgm:t>
    </dgm:pt>
    <dgm:pt modelId="{75DFBCF1-C7C6-432C-BA5A-128FDB88C330}" type="parTrans" cxnId="{607C1752-DAF1-48D7-9B2B-3EF53B78C068}">
      <dgm:prSet/>
      <dgm:spPr/>
      <dgm:t>
        <a:bodyPr/>
        <a:lstStyle/>
        <a:p>
          <a:endParaRPr lang="en-US"/>
        </a:p>
      </dgm:t>
    </dgm:pt>
    <dgm:pt modelId="{D870CE9A-537C-4986-9ECA-2CB493FDE956}" type="sibTrans" cxnId="{607C1752-DAF1-48D7-9B2B-3EF53B78C068}">
      <dgm:prSet/>
      <dgm:spPr/>
      <dgm:t>
        <a:bodyPr/>
        <a:lstStyle/>
        <a:p>
          <a:endParaRPr lang="en-US"/>
        </a:p>
      </dgm:t>
    </dgm:pt>
    <dgm:pt modelId="{1ADC4BC7-92B0-4400-AF6B-E78A259651EE}">
      <dgm:prSet phldrT="[Text]" custT="1"/>
      <dgm:spPr/>
      <dgm:t>
        <a:bodyPr/>
        <a:lstStyle/>
        <a:p>
          <a:r>
            <a:rPr lang="en-US" sz="600" dirty="0"/>
            <a:t>First Time Dx</a:t>
          </a:r>
        </a:p>
      </dgm:t>
    </dgm:pt>
    <dgm:pt modelId="{C082E284-81FE-4879-9A63-73581B98D36B}" type="parTrans" cxnId="{DCD85210-3D29-4881-94BF-21D665FAB808}">
      <dgm:prSet/>
      <dgm:spPr/>
      <dgm:t>
        <a:bodyPr/>
        <a:lstStyle/>
        <a:p>
          <a:endParaRPr lang="en-US"/>
        </a:p>
      </dgm:t>
    </dgm:pt>
    <dgm:pt modelId="{4AA68DBC-96EF-4407-ABF0-C2F7050C094D}" type="sibTrans" cxnId="{DCD85210-3D29-4881-94BF-21D665FAB808}">
      <dgm:prSet/>
      <dgm:spPr/>
      <dgm:t>
        <a:bodyPr/>
        <a:lstStyle/>
        <a:p>
          <a:endParaRPr lang="en-US"/>
        </a:p>
      </dgm:t>
    </dgm:pt>
    <dgm:pt modelId="{E2D9B439-DB17-4952-9471-926F994ADD19}">
      <dgm:prSet phldrT="[Text]" custT="1"/>
      <dgm:spPr/>
      <dgm:t>
        <a:bodyPr/>
        <a:lstStyle/>
        <a:p>
          <a:r>
            <a:rPr lang="en-US" sz="600" dirty="0"/>
            <a:t>Ward Admit/Discharge Specialty </a:t>
          </a:r>
        </a:p>
      </dgm:t>
    </dgm:pt>
    <dgm:pt modelId="{7E63ED5A-CAFF-435D-8D9F-51CDA82C3D01}" type="parTrans" cxnId="{63F28B5F-AAF9-4D7E-9092-CE2D31C5347A}">
      <dgm:prSet/>
      <dgm:spPr/>
      <dgm:t>
        <a:bodyPr/>
        <a:lstStyle/>
        <a:p>
          <a:endParaRPr lang="en-US"/>
        </a:p>
      </dgm:t>
    </dgm:pt>
    <dgm:pt modelId="{1CDDA736-1D68-4C51-8945-F90B39FFDFDD}" type="sibTrans" cxnId="{63F28B5F-AAF9-4D7E-9092-CE2D31C5347A}">
      <dgm:prSet/>
      <dgm:spPr/>
      <dgm:t>
        <a:bodyPr/>
        <a:lstStyle/>
        <a:p>
          <a:endParaRPr lang="en-US"/>
        </a:p>
      </dgm:t>
    </dgm:pt>
    <dgm:pt modelId="{0412BF47-7A2C-4B31-965B-2B7064BB7B68}">
      <dgm:prSet phldrT="[Text]" custT="1"/>
      <dgm:spPr/>
      <dgm:t>
        <a:bodyPr/>
        <a:lstStyle/>
        <a:p>
          <a:r>
            <a:rPr lang="en-US" sz="600" dirty="0"/>
            <a:t>Prior Readmission 12m Count</a:t>
          </a:r>
        </a:p>
      </dgm:t>
    </dgm:pt>
    <dgm:pt modelId="{8341A896-2C72-4AF6-914C-4B8094C3011A}" type="parTrans" cxnId="{1052E237-6FF5-4A8F-8A66-6F1BB8CDC0EF}">
      <dgm:prSet/>
      <dgm:spPr/>
      <dgm:t>
        <a:bodyPr/>
        <a:lstStyle/>
        <a:p>
          <a:endParaRPr lang="en-US"/>
        </a:p>
      </dgm:t>
    </dgm:pt>
    <dgm:pt modelId="{113FE1E5-47D4-425C-8202-D2A1FC0F53D9}" type="sibTrans" cxnId="{1052E237-6FF5-4A8F-8A66-6F1BB8CDC0EF}">
      <dgm:prSet/>
      <dgm:spPr/>
      <dgm:t>
        <a:bodyPr/>
        <a:lstStyle/>
        <a:p>
          <a:endParaRPr lang="en-US"/>
        </a:p>
      </dgm:t>
    </dgm:pt>
    <dgm:pt modelId="{6C799972-4533-4CE0-B855-F90CBE286559}">
      <dgm:prSet phldrT="[Text]" custT="1"/>
      <dgm:spPr/>
      <dgm:t>
        <a:bodyPr/>
        <a:lstStyle/>
        <a:p>
          <a:r>
            <a:rPr lang="en-US" sz="600" dirty="0"/>
            <a:t>No Show Appointment</a:t>
          </a:r>
        </a:p>
      </dgm:t>
    </dgm:pt>
    <dgm:pt modelId="{97C2F26D-0B00-4ADF-B61D-07A03D733A88}" type="parTrans" cxnId="{277566E7-4485-49B5-A268-7F750227C46E}">
      <dgm:prSet/>
      <dgm:spPr/>
      <dgm:t>
        <a:bodyPr/>
        <a:lstStyle/>
        <a:p>
          <a:endParaRPr lang="en-US"/>
        </a:p>
      </dgm:t>
    </dgm:pt>
    <dgm:pt modelId="{5CE8CAE3-0C42-4743-8BC5-9D7B7569DF1B}" type="sibTrans" cxnId="{277566E7-4485-49B5-A268-7F750227C46E}">
      <dgm:prSet/>
      <dgm:spPr/>
      <dgm:t>
        <a:bodyPr/>
        <a:lstStyle/>
        <a:p>
          <a:endParaRPr lang="en-US"/>
        </a:p>
      </dgm:t>
    </dgm:pt>
    <dgm:pt modelId="{E0AC7DFD-7265-41A4-A0F7-24C70CB67822}">
      <dgm:prSet phldrT="[Text]" custT="1"/>
      <dgm:spPr/>
      <dgm:t>
        <a:bodyPr/>
        <a:lstStyle/>
        <a:p>
          <a:r>
            <a:rPr lang="en-US" sz="600" dirty="0"/>
            <a:t>Inpatient/Output Utilization 1 </a:t>
          </a:r>
          <a:r>
            <a:rPr lang="en-US" sz="600" dirty="0" err="1"/>
            <a:t>yr</a:t>
          </a:r>
          <a:endParaRPr lang="en-US" sz="600" dirty="0"/>
        </a:p>
      </dgm:t>
    </dgm:pt>
    <dgm:pt modelId="{DFB04C74-2C64-4ABF-B9EE-9C4144B40312}" type="parTrans" cxnId="{6DFF2878-E1B8-4BD0-A06F-F071E74FC3F0}">
      <dgm:prSet/>
      <dgm:spPr/>
      <dgm:t>
        <a:bodyPr/>
        <a:lstStyle/>
        <a:p>
          <a:endParaRPr lang="en-US"/>
        </a:p>
      </dgm:t>
    </dgm:pt>
    <dgm:pt modelId="{9215A1E5-E6D4-4BBE-94E0-6B1253990BE3}" type="sibTrans" cxnId="{6DFF2878-E1B8-4BD0-A06F-F071E74FC3F0}">
      <dgm:prSet/>
      <dgm:spPr/>
      <dgm:t>
        <a:bodyPr/>
        <a:lstStyle/>
        <a:p>
          <a:endParaRPr lang="en-US"/>
        </a:p>
      </dgm:t>
    </dgm:pt>
    <dgm:pt modelId="{0FB5CEC7-DCB0-4DA6-8E95-C2F2B68605B3}">
      <dgm:prSet phldrT="[Text]" custT="1"/>
      <dgm:spPr/>
      <dgm:t>
        <a:bodyPr/>
        <a:lstStyle/>
        <a:p>
          <a:r>
            <a:rPr lang="en-US" sz="600" dirty="0"/>
            <a:t>Appointment Made During Inpatient Visit </a:t>
          </a:r>
        </a:p>
      </dgm:t>
    </dgm:pt>
    <dgm:pt modelId="{72447005-1FB8-4357-9CCB-D350FDDE5D51}" type="parTrans" cxnId="{740343D5-86AD-494E-AF41-BDE9EB258874}">
      <dgm:prSet/>
      <dgm:spPr/>
      <dgm:t>
        <a:bodyPr/>
        <a:lstStyle/>
        <a:p>
          <a:endParaRPr lang="en-US"/>
        </a:p>
      </dgm:t>
    </dgm:pt>
    <dgm:pt modelId="{AC8E581E-C86A-4D10-A4BE-6749BBEFCC89}" type="sibTrans" cxnId="{740343D5-86AD-494E-AF41-BDE9EB258874}">
      <dgm:prSet/>
      <dgm:spPr/>
      <dgm:t>
        <a:bodyPr/>
        <a:lstStyle/>
        <a:p>
          <a:endParaRPr lang="en-US"/>
        </a:p>
      </dgm:t>
    </dgm:pt>
    <dgm:pt modelId="{E82E4ABB-99FB-417F-9543-9E313EBB5DA2}" type="pres">
      <dgm:prSet presAssocID="{A94A9C64-3D82-401A-A1F4-6D40E69FA191}" presName="Name0" presStyleCnt="0">
        <dgm:presLayoutVars>
          <dgm:dir/>
          <dgm:animLvl val="lvl"/>
          <dgm:resizeHandles val="exact"/>
        </dgm:presLayoutVars>
      </dgm:prSet>
      <dgm:spPr/>
    </dgm:pt>
    <dgm:pt modelId="{5FCF69FF-72CD-4C54-A3DE-179015FE100D}" type="pres">
      <dgm:prSet presAssocID="{8D80E7C8-96E0-45F8-8798-36854BAE0643}" presName="linNode" presStyleCnt="0"/>
      <dgm:spPr/>
    </dgm:pt>
    <dgm:pt modelId="{9905B062-234D-47E5-AC7F-5629EFE386EA}" type="pres">
      <dgm:prSet presAssocID="{8D80E7C8-96E0-45F8-8798-36854BAE0643}" presName="parentText" presStyleLbl="node1" presStyleIdx="0" presStyleCnt="5" custScaleX="74551">
        <dgm:presLayoutVars>
          <dgm:chMax val="1"/>
          <dgm:bulletEnabled val="1"/>
        </dgm:presLayoutVars>
      </dgm:prSet>
      <dgm:spPr/>
    </dgm:pt>
    <dgm:pt modelId="{0F874393-3A1F-4D55-8284-E831CB6D5BC6}" type="pres">
      <dgm:prSet presAssocID="{8D80E7C8-96E0-45F8-8798-36854BAE0643}" presName="descendantText" presStyleLbl="alignAccFollowNode1" presStyleIdx="0" presStyleCnt="5" custScaleY="113622" custLinFactNeighborY="0">
        <dgm:presLayoutVars>
          <dgm:bulletEnabled val="1"/>
        </dgm:presLayoutVars>
      </dgm:prSet>
      <dgm:spPr/>
    </dgm:pt>
    <dgm:pt modelId="{E663FD64-A186-4CCB-9542-C89727FED2B9}" type="pres">
      <dgm:prSet presAssocID="{D16365CD-C950-4522-922E-72579C5C32AD}" presName="sp" presStyleCnt="0"/>
      <dgm:spPr/>
    </dgm:pt>
    <dgm:pt modelId="{C85FA266-96B6-4999-8B61-AC1727E9BAEF}" type="pres">
      <dgm:prSet presAssocID="{78B72E84-51BB-4D2E-B369-7E8E3A5B1348}" presName="linNode" presStyleCnt="0"/>
      <dgm:spPr/>
    </dgm:pt>
    <dgm:pt modelId="{2C73D53A-F5CC-4085-AEA1-6FA96FA22400}" type="pres">
      <dgm:prSet presAssocID="{78B72E84-51BB-4D2E-B369-7E8E3A5B1348}" presName="parentText" presStyleLbl="node1" presStyleIdx="1" presStyleCnt="5" custScaleX="74551">
        <dgm:presLayoutVars>
          <dgm:chMax val="1"/>
          <dgm:bulletEnabled val="1"/>
        </dgm:presLayoutVars>
      </dgm:prSet>
      <dgm:spPr/>
    </dgm:pt>
    <dgm:pt modelId="{39CBB0CB-DF9D-4458-8FB2-9EF06F1B334C}" type="pres">
      <dgm:prSet presAssocID="{78B72E84-51BB-4D2E-B369-7E8E3A5B1348}" presName="descendantText" presStyleLbl="alignAccFollowNode1" presStyleIdx="1" presStyleCnt="5">
        <dgm:presLayoutVars>
          <dgm:bulletEnabled val="1"/>
        </dgm:presLayoutVars>
      </dgm:prSet>
      <dgm:spPr/>
    </dgm:pt>
    <dgm:pt modelId="{B2D3C16E-7676-4BD2-9283-903E75BF6BDA}" type="pres">
      <dgm:prSet presAssocID="{5CC61900-DEB8-4F8B-A33C-8853862916B3}" presName="sp" presStyleCnt="0"/>
      <dgm:spPr/>
    </dgm:pt>
    <dgm:pt modelId="{BB4D94E2-3C64-4A63-AF7B-3D3CABBE061F}" type="pres">
      <dgm:prSet presAssocID="{D0B6C7B3-0F4F-4A97-9EF9-F1015CF0C25E}" presName="linNode" presStyleCnt="0"/>
      <dgm:spPr/>
    </dgm:pt>
    <dgm:pt modelId="{888227C8-5231-4FCD-A0D4-DA44CF5EC228}" type="pres">
      <dgm:prSet presAssocID="{D0B6C7B3-0F4F-4A97-9EF9-F1015CF0C25E}" presName="parentText" presStyleLbl="node1" presStyleIdx="2" presStyleCnt="5" custScaleX="74551">
        <dgm:presLayoutVars>
          <dgm:chMax val="1"/>
          <dgm:bulletEnabled val="1"/>
        </dgm:presLayoutVars>
      </dgm:prSet>
      <dgm:spPr/>
    </dgm:pt>
    <dgm:pt modelId="{5D4F46A2-B5D0-49E1-A4EE-4C6AFB23AD6D}" type="pres">
      <dgm:prSet presAssocID="{D0B6C7B3-0F4F-4A97-9EF9-F1015CF0C25E}" presName="descendantText" presStyleLbl="alignAccFollowNode1" presStyleIdx="2" presStyleCnt="5" custLinFactNeighborX="1831" custLinFactNeighborY="-205">
        <dgm:presLayoutVars>
          <dgm:bulletEnabled val="1"/>
        </dgm:presLayoutVars>
      </dgm:prSet>
      <dgm:spPr/>
    </dgm:pt>
    <dgm:pt modelId="{29192D0E-EC9E-408F-9EC8-46008A674361}" type="pres">
      <dgm:prSet presAssocID="{A5974C04-9C78-4DB0-960D-4E41088C9FE0}" presName="sp" presStyleCnt="0"/>
      <dgm:spPr/>
    </dgm:pt>
    <dgm:pt modelId="{528F833F-C37B-4019-B7D9-43E777B31797}" type="pres">
      <dgm:prSet presAssocID="{851AFBF5-DAF5-4275-A0FC-D6D627884F72}" presName="linNode" presStyleCnt="0"/>
      <dgm:spPr/>
    </dgm:pt>
    <dgm:pt modelId="{86AC3705-F8D3-490E-A1CB-993B93421D60}" type="pres">
      <dgm:prSet presAssocID="{851AFBF5-DAF5-4275-A0FC-D6D627884F72}" presName="parentText" presStyleLbl="node1" presStyleIdx="3" presStyleCnt="5" custScaleX="74551">
        <dgm:presLayoutVars>
          <dgm:chMax val="1"/>
          <dgm:bulletEnabled val="1"/>
        </dgm:presLayoutVars>
      </dgm:prSet>
      <dgm:spPr/>
    </dgm:pt>
    <dgm:pt modelId="{FFD9E119-FC31-4590-ADFC-EE27D9AFFCD3}" type="pres">
      <dgm:prSet presAssocID="{851AFBF5-DAF5-4275-A0FC-D6D627884F72}" presName="descendantText" presStyleLbl="alignAccFollowNode1" presStyleIdx="3" presStyleCnt="5">
        <dgm:presLayoutVars>
          <dgm:bulletEnabled val="1"/>
        </dgm:presLayoutVars>
      </dgm:prSet>
      <dgm:spPr/>
    </dgm:pt>
    <dgm:pt modelId="{5FAC78E2-477F-4192-93E6-D0F535D527C4}" type="pres">
      <dgm:prSet presAssocID="{98046710-FBEB-49A9-ACBB-26FCA013A222}" presName="sp" presStyleCnt="0"/>
      <dgm:spPr/>
    </dgm:pt>
    <dgm:pt modelId="{7DC2E9F6-E517-47BD-B459-16DA5D1A75C6}" type="pres">
      <dgm:prSet presAssocID="{9078C6E9-B9ED-455B-B5D6-A5CA6974DD1D}" presName="linNode" presStyleCnt="0"/>
      <dgm:spPr/>
    </dgm:pt>
    <dgm:pt modelId="{321E2606-BFF0-4E07-AF95-4965278D5B8D}" type="pres">
      <dgm:prSet presAssocID="{9078C6E9-B9ED-455B-B5D6-A5CA6974DD1D}" presName="parentText" presStyleLbl="node1" presStyleIdx="4" presStyleCnt="5" custScaleX="74551">
        <dgm:presLayoutVars>
          <dgm:chMax val="1"/>
          <dgm:bulletEnabled val="1"/>
        </dgm:presLayoutVars>
      </dgm:prSet>
      <dgm:spPr/>
    </dgm:pt>
    <dgm:pt modelId="{6436F651-F596-44AE-A200-BDCE82270F91}" type="pres">
      <dgm:prSet presAssocID="{9078C6E9-B9ED-455B-B5D6-A5CA6974DD1D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DCD85210-3D29-4881-94BF-21D665FAB808}" srcId="{D0B6C7B3-0F4F-4A97-9EF9-F1015CF0C25E}" destId="{1ADC4BC7-92B0-4400-AF6B-E78A259651EE}" srcOrd="3" destOrd="0" parTransId="{C082E284-81FE-4879-9A63-73581B98D36B}" sibTransId="{4AA68DBC-96EF-4407-ABF0-C2F7050C094D}"/>
    <dgm:cxn modelId="{17370B11-5D64-49ED-ABAB-63DBA4D7F208}" type="presOf" srcId="{E0AC7DFD-7265-41A4-A0F7-24C70CB67822}" destId="{6436F651-F596-44AE-A200-BDCE82270F91}" srcOrd="0" destOrd="3" presId="urn:microsoft.com/office/officeart/2005/8/layout/vList5"/>
    <dgm:cxn modelId="{59428116-3C94-419F-9CC4-F9F9C0F161F7}" type="presOf" srcId="{D0B6C7B3-0F4F-4A97-9EF9-F1015CF0C25E}" destId="{888227C8-5231-4FCD-A0D4-DA44CF5EC228}" srcOrd="0" destOrd="0" presId="urn:microsoft.com/office/officeart/2005/8/layout/vList5"/>
    <dgm:cxn modelId="{99D8641A-CBA9-457B-9178-DF4AD9AD0301}" srcId="{8D80E7C8-96E0-45F8-8798-36854BAE0643}" destId="{8CDD9225-F222-4CBE-BFAD-8C692A356211}" srcOrd="7" destOrd="0" parTransId="{50E88297-7E5E-47D2-9976-209728CF0F6C}" sibTransId="{3CF29C7C-30A9-4E22-8B37-3B7EA053F902}"/>
    <dgm:cxn modelId="{4B09D822-AA0D-4793-9E67-0C2B6D97EB7F}" srcId="{A94A9C64-3D82-401A-A1F4-6D40E69FA191}" destId="{8D80E7C8-96E0-45F8-8798-36854BAE0643}" srcOrd="0" destOrd="0" parTransId="{123C2F06-E0C6-4263-964D-9399DC94707E}" sibTransId="{D16365CD-C950-4522-922E-72579C5C32AD}"/>
    <dgm:cxn modelId="{FF4EBF27-376F-4F8A-B13C-8667C368D298}" srcId="{851AFBF5-DAF5-4275-A0FC-D6D627884F72}" destId="{AD01C5AE-1BF4-460F-AC82-55473A08CE35}" srcOrd="0" destOrd="0" parTransId="{BBA36233-F115-4770-A3DC-E843BA3DB2BD}" sibTransId="{C346721A-056F-4ECD-A0BB-2853D4D8371D}"/>
    <dgm:cxn modelId="{1739BD29-19D4-4F07-8B42-71B50FA0D011}" type="presOf" srcId="{7F59BC74-A5CF-4ACC-AB7F-BE2313CB40CC}" destId="{0F874393-3A1F-4D55-8284-E831CB6D5BC6}" srcOrd="0" destOrd="5" presId="urn:microsoft.com/office/officeart/2005/8/layout/vList5"/>
    <dgm:cxn modelId="{49167430-F854-460C-A194-B8E9C5B8F9A3}" type="presOf" srcId="{7470AF3B-B693-4C22-BCF4-BFB2BF042014}" destId="{6436F651-F596-44AE-A200-BDCE82270F91}" srcOrd="0" destOrd="0" presId="urn:microsoft.com/office/officeart/2005/8/layout/vList5"/>
    <dgm:cxn modelId="{BAA87A35-9C46-47A0-AC01-C4CD0D796659}" type="presOf" srcId="{A94A9C64-3D82-401A-A1F4-6D40E69FA191}" destId="{E82E4ABB-99FB-417F-9543-9E313EBB5DA2}" srcOrd="0" destOrd="0" presId="urn:microsoft.com/office/officeart/2005/8/layout/vList5"/>
    <dgm:cxn modelId="{D3E1E235-5915-4EF7-9CFB-62934782098A}" type="presOf" srcId="{74B23D8F-5CFC-4E48-958B-3105234FF19A}" destId="{0F874393-3A1F-4D55-8284-E831CB6D5BC6}" srcOrd="0" destOrd="4" presId="urn:microsoft.com/office/officeart/2005/8/layout/vList5"/>
    <dgm:cxn modelId="{1FB40E37-1CC3-41E9-B238-80DC231ED4C6}" srcId="{8D80E7C8-96E0-45F8-8798-36854BAE0643}" destId="{7F59BC74-A5CF-4ACC-AB7F-BE2313CB40CC}" srcOrd="5" destOrd="0" parTransId="{D3F9FB95-DD94-46CF-A089-9E999CBC91C2}" sibTransId="{8896CC9D-553A-4625-B0F8-19054325D0CA}"/>
    <dgm:cxn modelId="{E5AFAA37-8E11-4B5D-8161-D22B8E9826F7}" srcId="{D0B6C7B3-0F4F-4A97-9EF9-F1015CF0C25E}" destId="{74E0C9DB-05C0-4FDB-8BA1-DF82297B8B2F}" srcOrd="0" destOrd="0" parTransId="{15A6DF39-694C-4578-874D-B7AEDFE383FE}" sibTransId="{1A3D8221-B9D1-448E-9D84-BB49198804C4}"/>
    <dgm:cxn modelId="{1052E237-6FF5-4A8F-8A66-6F1BB8CDC0EF}" srcId="{9078C6E9-B9ED-455B-B5D6-A5CA6974DD1D}" destId="{0412BF47-7A2C-4B31-965B-2B7064BB7B68}" srcOrd="1" destOrd="0" parTransId="{8341A896-2C72-4AF6-914C-4B8094C3011A}" sibTransId="{113FE1E5-47D4-425C-8202-D2A1FC0F53D9}"/>
    <dgm:cxn modelId="{AC30A638-C4C8-475D-9507-E11297A11296}" srcId="{D0B6C7B3-0F4F-4A97-9EF9-F1015CF0C25E}" destId="{7AB22A24-7100-4546-9FF1-C4A8B33F49F9}" srcOrd="1" destOrd="0" parTransId="{21FB66F0-C714-475C-BFCA-B92A2FCC91A4}" sibTransId="{2CB8A204-19F1-4F2E-9F62-C9C0AB8F1AC7}"/>
    <dgm:cxn modelId="{A0602339-314A-42A7-A2F9-2C6FE76EA640}" type="presOf" srcId="{9A3F9F6C-3966-4DFE-BBAA-87F404E52283}" destId="{0F874393-3A1F-4D55-8284-E831CB6D5BC6}" srcOrd="0" destOrd="6" presId="urn:microsoft.com/office/officeart/2005/8/layout/vList5"/>
    <dgm:cxn modelId="{63F28B5F-AAF9-4D7E-9092-CE2D31C5347A}" srcId="{D0B6C7B3-0F4F-4A97-9EF9-F1015CF0C25E}" destId="{E2D9B439-DB17-4952-9471-926F994ADD19}" srcOrd="4" destOrd="0" parTransId="{7E63ED5A-CAFF-435D-8D9F-51CDA82C3D01}" sibTransId="{1CDDA736-1D68-4C51-8945-F90B39FFDFDD}"/>
    <dgm:cxn modelId="{3264C45F-2733-46FE-ACDE-0A172F857742}" type="presOf" srcId="{0FB5CEC7-DCB0-4DA6-8E95-C2F2B68605B3}" destId="{6436F651-F596-44AE-A200-BDCE82270F91}" srcOrd="0" destOrd="4" presId="urn:microsoft.com/office/officeart/2005/8/layout/vList5"/>
    <dgm:cxn modelId="{CAE19E61-BC4D-4D8A-848C-F0DA7B8C7C38}" type="presOf" srcId="{7AB22A24-7100-4546-9FF1-C4A8B33F49F9}" destId="{5D4F46A2-B5D0-49E1-A4EE-4C6AFB23AD6D}" srcOrd="0" destOrd="1" presId="urn:microsoft.com/office/officeart/2005/8/layout/vList5"/>
    <dgm:cxn modelId="{1CB07F63-8B84-4501-91F9-E47BF75EF6C5}" srcId="{A94A9C64-3D82-401A-A1F4-6D40E69FA191}" destId="{78B72E84-51BB-4D2E-B369-7E8E3A5B1348}" srcOrd="1" destOrd="0" parTransId="{7902D7C7-6DD8-4682-8D9C-617DEEEC7B94}" sibTransId="{5CC61900-DEB8-4F8B-A33C-8853862916B3}"/>
    <dgm:cxn modelId="{7ECCB26C-6E22-4B19-BD4F-609F290F59B8}" type="presOf" srcId="{6C799972-4533-4CE0-B855-F90CBE286559}" destId="{6436F651-F596-44AE-A200-BDCE82270F91}" srcOrd="0" destOrd="2" presId="urn:microsoft.com/office/officeart/2005/8/layout/vList5"/>
    <dgm:cxn modelId="{607C1752-DAF1-48D7-9B2B-3EF53B78C068}" srcId="{D0B6C7B3-0F4F-4A97-9EF9-F1015CF0C25E}" destId="{0AB423B7-7478-40DE-ADA1-57EF904330B2}" srcOrd="2" destOrd="0" parTransId="{75DFBCF1-C7C6-432C-BA5A-128FDB88C330}" sibTransId="{D870CE9A-537C-4986-9ECA-2CB493FDE956}"/>
    <dgm:cxn modelId="{675C4A54-DF86-49E7-B1B3-E227BAB88386}" type="presOf" srcId="{0AB423B7-7478-40DE-ADA1-57EF904330B2}" destId="{5D4F46A2-B5D0-49E1-A4EE-4C6AFB23AD6D}" srcOrd="0" destOrd="2" presId="urn:microsoft.com/office/officeart/2005/8/layout/vList5"/>
    <dgm:cxn modelId="{6DFF2878-E1B8-4BD0-A06F-F071E74FC3F0}" srcId="{9078C6E9-B9ED-455B-B5D6-A5CA6974DD1D}" destId="{E0AC7DFD-7265-41A4-A0F7-24C70CB67822}" srcOrd="3" destOrd="0" parTransId="{DFB04C74-2C64-4ABF-B9EE-9C4144B40312}" sibTransId="{9215A1E5-E6D4-4BBE-94E0-6B1253990BE3}"/>
    <dgm:cxn modelId="{6DFCB579-9FFB-44E1-91D2-C6CD59A86BB2}" srcId="{8D80E7C8-96E0-45F8-8798-36854BAE0643}" destId="{9A3F9F6C-3966-4DFE-BBAA-87F404E52283}" srcOrd="6" destOrd="0" parTransId="{A1C8E35E-5674-4D27-88E1-BA8126197BC8}" sibTransId="{48D27FF4-A47F-43CF-8197-A46BC530FFD9}"/>
    <dgm:cxn modelId="{22986B90-9C96-42D4-9373-7D358F804DF1}" srcId="{78B72E84-51BB-4D2E-B369-7E8E3A5B1348}" destId="{EB34B56D-BDE2-4FBA-9B78-39BFF8A725B4}" srcOrd="0" destOrd="0" parTransId="{B1F0BE19-41CD-4B23-90B6-F39F7B3CC744}" sibTransId="{05F4CDA2-F871-4DE8-A4D8-BA80413BDC60}"/>
    <dgm:cxn modelId="{80029591-ED68-4487-967C-2257C7610176}" type="presOf" srcId="{851AFBF5-DAF5-4275-A0FC-D6D627884F72}" destId="{86AC3705-F8D3-490E-A1CB-993B93421D60}" srcOrd="0" destOrd="0" presId="urn:microsoft.com/office/officeart/2005/8/layout/vList5"/>
    <dgm:cxn modelId="{3B2D5697-1FCB-4EFA-88A7-9207CFE67029}" type="presOf" srcId="{74E0C9DB-05C0-4FDB-8BA1-DF82297B8B2F}" destId="{5D4F46A2-B5D0-49E1-A4EE-4C6AFB23AD6D}" srcOrd="0" destOrd="0" presId="urn:microsoft.com/office/officeart/2005/8/layout/vList5"/>
    <dgm:cxn modelId="{CFBA2D99-9D34-4F56-9451-2ACB915DEEFB}" type="presOf" srcId="{9078C6E9-B9ED-455B-B5D6-A5CA6974DD1D}" destId="{321E2606-BFF0-4E07-AF95-4965278D5B8D}" srcOrd="0" destOrd="0" presId="urn:microsoft.com/office/officeart/2005/8/layout/vList5"/>
    <dgm:cxn modelId="{1F58ACA6-1C22-480E-86EC-4C0BB7B8CA73}" type="presOf" srcId="{A8B677E3-6E3A-44D5-98E7-E2BE68635AFD}" destId="{0F874393-3A1F-4D55-8284-E831CB6D5BC6}" srcOrd="0" destOrd="2" presId="urn:microsoft.com/office/officeart/2005/8/layout/vList5"/>
    <dgm:cxn modelId="{AD013AA7-9AC6-489C-A020-BAB2E0C9C218}" type="presOf" srcId="{1ADC4BC7-92B0-4400-AF6B-E78A259651EE}" destId="{5D4F46A2-B5D0-49E1-A4EE-4C6AFB23AD6D}" srcOrd="0" destOrd="3" presId="urn:microsoft.com/office/officeart/2005/8/layout/vList5"/>
    <dgm:cxn modelId="{F16C32AB-C630-427F-BBF2-9DEFEAE7DB10}" srcId="{9078C6E9-B9ED-455B-B5D6-A5CA6974DD1D}" destId="{7470AF3B-B693-4C22-BCF4-BFB2BF042014}" srcOrd="0" destOrd="0" parTransId="{C3C1102E-95CB-483C-A517-655E6068C97B}" sibTransId="{A2FEAE81-0837-45EA-973A-EC81AF1AAE20}"/>
    <dgm:cxn modelId="{0A4738B2-D187-49D4-829F-F505EF1ABE86}" srcId="{8D80E7C8-96E0-45F8-8798-36854BAE0643}" destId="{1B4840BD-DE89-4E63-BA3D-C27D837A38D8}" srcOrd="1" destOrd="0" parTransId="{29EFC4D9-6B1D-420B-9C6E-E3FBBAACE073}" sibTransId="{1277BC7C-19A2-4B88-B88D-1A3BFF2DA3CC}"/>
    <dgm:cxn modelId="{7DD868B5-6F7D-41E9-A9CD-969FD42E4FB1}" type="presOf" srcId="{8CDD9225-F222-4CBE-BFAD-8C692A356211}" destId="{0F874393-3A1F-4D55-8284-E831CB6D5BC6}" srcOrd="0" destOrd="7" presId="urn:microsoft.com/office/officeart/2005/8/layout/vList5"/>
    <dgm:cxn modelId="{3B7B21BA-0E9A-449D-AD87-1B3B651CE946}" type="presOf" srcId="{0412BF47-7A2C-4B31-965B-2B7064BB7B68}" destId="{6436F651-F596-44AE-A200-BDCE82270F91}" srcOrd="0" destOrd="1" presId="urn:microsoft.com/office/officeart/2005/8/layout/vList5"/>
    <dgm:cxn modelId="{49FA05BB-51A4-49CF-B608-47CBF6396546}" srcId="{A94A9C64-3D82-401A-A1F4-6D40E69FA191}" destId="{D0B6C7B3-0F4F-4A97-9EF9-F1015CF0C25E}" srcOrd="2" destOrd="0" parTransId="{8E6FACA3-066C-4983-9572-E8469D9B59A4}" sibTransId="{A5974C04-9C78-4DB0-960D-4E41088C9FE0}"/>
    <dgm:cxn modelId="{CCF63EBE-D7AB-4834-AB69-4499D1C275D9}" srcId="{8D80E7C8-96E0-45F8-8798-36854BAE0643}" destId="{74B23D8F-5CFC-4E48-958B-3105234FF19A}" srcOrd="4" destOrd="0" parTransId="{69BB0912-BF08-4227-95D0-AF2D66719FB5}" sibTransId="{C7959C5A-D3F3-4190-87CD-2CE292158313}"/>
    <dgm:cxn modelId="{7304A5BE-A128-44BD-879A-751A349BA8F0}" type="presOf" srcId="{8325BCC4-9FE1-47E4-A8C7-3BA40102B2DD}" destId="{0F874393-3A1F-4D55-8284-E831CB6D5BC6}" srcOrd="0" destOrd="3" presId="urn:microsoft.com/office/officeart/2005/8/layout/vList5"/>
    <dgm:cxn modelId="{316625C4-1727-4A42-BC3B-203736CFA11A}" srcId="{8D80E7C8-96E0-45F8-8798-36854BAE0643}" destId="{A8B677E3-6E3A-44D5-98E7-E2BE68635AFD}" srcOrd="2" destOrd="0" parTransId="{2C7A516E-C8D8-4C57-993A-AD38FBB8374B}" sibTransId="{480CCD8A-F00E-411E-ACB0-21F62B1562CF}"/>
    <dgm:cxn modelId="{0CCCEFC4-96A2-4B19-B145-B3D75BE7BA70}" srcId="{A94A9C64-3D82-401A-A1F4-6D40E69FA191}" destId="{851AFBF5-DAF5-4275-A0FC-D6D627884F72}" srcOrd="3" destOrd="0" parTransId="{789DC086-FE1F-4E3A-ABA0-0FF4B0A5FFE7}" sibTransId="{98046710-FBEB-49A9-ACBB-26FCA013A222}"/>
    <dgm:cxn modelId="{B45FC8CF-BDBB-458F-8958-CF64D39EB96A}" type="presOf" srcId="{AD01C5AE-1BF4-460F-AC82-55473A08CE35}" destId="{FFD9E119-FC31-4590-ADFC-EE27D9AFFCD3}" srcOrd="0" destOrd="0" presId="urn:microsoft.com/office/officeart/2005/8/layout/vList5"/>
    <dgm:cxn modelId="{D5179DD0-D9C1-41D4-8C6D-47C72C5C5C47}" srcId="{8D80E7C8-96E0-45F8-8798-36854BAE0643}" destId="{8325BCC4-9FE1-47E4-A8C7-3BA40102B2DD}" srcOrd="3" destOrd="0" parTransId="{E7490007-C208-4936-B82F-7F3B50FDDC54}" sibTransId="{0192747A-59CE-4AF0-821D-6D0B3079D404}"/>
    <dgm:cxn modelId="{740343D5-86AD-494E-AF41-BDE9EB258874}" srcId="{9078C6E9-B9ED-455B-B5D6-A5CA6974DD1D}" destId="{0FB5CEC7-DCB0-4DA6-8E95-C2F2B68605B3}" srcOrd="4" destOrd="0" parTransId="{72447005-1FB8-4357-9CCB-D350FDDE5D51}" sibTransId="{AC8E581E-C86A-4D10-A4BE-6749BBEFCC89}"/>
    <dgm:cxn modelId="{EE83C0D7-CD49-4730-AA01-D6693DFB6B3D}" type="presOf" srcId="{3726531D-A255-4486-A288-C2788EB1775C}" destId="{0F874393-3A1F-4D55-8284-E831CB6D5BC6}" srcOrd="0" destOrd="0" presId="urn:microsoft.com/office/officeart/2005/8/layout/vList5"/>
    <dgm:cxn modelId="{6C82E4DA-725A-4C18-9C94-9EA24FF3EDD7}" srcId="{8D80E7C8-96E0-45F8-8798-36854BAE0643}" destId="{3726531D-A255-4486-A288-C2788EB1775C}" srcOrd="0" destOrd="0" parTransId="{B7EE891B-8301-4C70-8E2F-DEF492936916}" sibTransId="{5215894B-E12A-4E45-B56B-23A81313AB8E}"/>
    <dgm:cxn modelId="{69FA95E3-07A3-4CA7-AF9A-3130D1F5B3B7}" type="presOf" srcId="{1B4840BD-DE89-4E63-BA3D-C27D837A38D8}" destId="{0F874393-3A1F-4D55-8284-E831CB6D5BC6}" srcOrd="0" destOrd="1" presId="urn:microsoft.com/office/officeart/2005/8/layout/vList5"/>
    <dgm:cxn modelId="{2538DBE4-82D5-43E6-BE9B-352A1E59F10D}" type="presOf" srcId="{8D80E7C8-96E0-45F8-8798-36854BAE0643}" destId="{9905B062-234D-47E5-AC7F-5629EFE386EA}" srcOrd="0" destOrd="0" presId="urn:microsoft.com/office/officeart/2005/8/layout/vList5"/>
    <dgm:cxn modelId="{277566E7-4485-49B5-A268-7F750227C46E}" srcId="{9078C6E9-B9ED-455B-B5D6-A5CA6974DD1D}" destId="{6C799972-4533-4CE0-B855-F90CBE286559}" srcOrd="2" destOrd="0" parTransId="{97C2F26D-0B00-4ADF-B61D-07A03D733A88}" sibTransId="{5CE8CAE3-0C42-4743-8BC5-9D7B7569DF1B}"/>
    <dgm:cxn modelId="{C99645EB-7217-4AA2-9067-B636987D125D}" type="presOf" srcId="{78B72E84-51BB-4D2E-B369-7E8E3A5B1348}" destId="{2C73D53A-F5CC-4085-AEA1-6FA96FA22400}" srcOrd="0" destOrd="0" presId="urn:microsoft.com/office/officeart/2005/8/layout/vList5"/>
    <dgm:cxn modelId="{9897A0F8-CF12-462B-9D63-EA929992F6BA}" type="presOf" srcId="{E2D9B439-DB17-4952-9471-926F994ADD19}" destId="{5D4F46A2-B5D0-49E1-A4EE-4C6AFB23AD6D}" srcOrd="0" destOrd="4" presId="urn:microsoft.com/office/officeart/2005/8/layout/vList5"/>
    <dgm:cxn modelId="{177C03FC-A605-4B66-B028-13DC2B550CD2}" srcId="{A94A9C64-3D82-401A-A1F4-6D40E69FA191}" destId="{9078C6E9-B9ED-455B-B5D6-A5CA6974DD1D}" srcOrd="4" destOrd="0" parTransId="{D3B7A3EA-ED1D-4B0A-8943-5BEC74F7CB71}" sibTransId="{92505C5F-0FD0-469D-9B25-13CBF0EF6D98}"/>
    <dgm:cxn modelId="{C77433FC-A055-4108-ABB9-FEFEA5B64BEE}" type="presOf" srcId="{EB34B56D-BDE2-4FBA-9B78-39BFF8A725B4}" destId="{39CBB0CB-DF9D-4458-8FB2-9EF06F1B334C}" srcOrd="0" destOrd="0" presId="urn:microsoft.com/office/officeart/2005/8/layout/vList5"/>
    <dgm:cxn modelId="{54B3652F-8EF6-47D7-BB03-99EC38C70655}" type="presParOf" srcId="{E82E4ABB-99FB-417F-9543-9E313EBB5DA2}" destId="{5FCF69FF-72CD-4C54-A3DE-179015FE100D}" srcOrd="0" destOrd="0" presId="urn:microsoft.com/office/officeart/2005/8/layout/vList5"/>
    <dgm:cxn modelId="{E8F824AE-6952-4135-B040-1E3904078F76}" type="presParOf" srcId="{5FCF69FF-72CD-4C54-A3DE-179015FE100D}" destId="{9905B062-234D-47E5-AC7F-5629EFE386EA}" srcOrd="0" destOrd="0" presId="urn:microsoft.com/office/officeart/2005/8/layout/vList5"/>
    <dgm:cxn modelId="{ABA7FEC0-D544-4260-BC14-D26EE44D044B}" type="presParOf" srcId="{5FCF69FF-72CD-4C54-A3DE-179015FE100D}" destId="{0F874393-3A1F-4D55-8284-E831CB6D5BC6}" srcOrd="1" destOrd="0" presId="urn:microsoft.com/office/officeart/2005/8/layout/vList5"/>
    <dgm:cxn modelId="{34B07D7E-197F-4E98-9A4B-24C9EC85B539}" type="presParOf" srcId="{E82E4ABB-99FB-417F-9543-9E313EBB5DA2}" destId="{E663FD64-A186-4CCB-9542-C89727FED2B9}" srcOrd="1" destOrd="0" presId="urn:microsoft.com/office/officeart/2005/8/layout/vList5"/>
    <dgm:cxn modelId="{21C7FADE-19C9-4612-ADFB-FE614093EB5A}" type="presParOf" srcId="{E82E4ABB-99FB-417F-9543-9E313EBB5DA2}" destId="{C85FA266-96B6-4999-8B61-AC1727E9BAEF}" srcOrd="2" destOrd="0" presId="urn:microsoft.com/office/officeart/2005/8/layout/vList5"/>
    <dgm:cxn modelId="{1CEECB3B-93FB-4AE6-AE8D-9966419BE861}" type="presParOf" srcId="{C85FA266-96B6-4999-8B61-AC1727E9BAEF}" destId="{2C73D53A-F5CC-4085-AEA1-6FA96FA22400}" srcOrd="0" destOrd="0" presId="urn:microsoft.com/office/officeart/2005/8/layout/vList5"/>
    <dgm:cxn modelId="{4E98D7F1-10C9-4FED-9C76-0FA7282CCFC1}" type="presParOf" srcId="{C85FA266-96B6-4999-8B61-AC1727E9BAEF}" destId="{39CBB0CB-DF9D-4458-8FB2-9EF06F1B334C}" srcOrd="1" destOrd="0" presId="urn:microsoft.com/office/officeart/2005/8/layout/vList5"/>
    <dgm:cxn modelId="{E1162CCA-5A4F-49DE-A3AE-F5B59F64844D}" type="presParOf" srcId="{E82E4ABB-99FB-417F-9543-9E313EBB5DA2}" destId="{B2D3C16E-7676-4BD2-9283-903E75BF6BDA}" srcOrd="3" destOrd="0" presId="urn:microsoft.com/office/officeart/2005/8/layout/vList5"/>
    <dgm:cxn modelId="{52B1DF57-D4FC-4108-9470-0ABBF66BB769}" type="presParOf" srcId="{E82E4ABB-99FB-417F-9543-9E313EBB5DA2}" destId="{BB4D94E2-3C64-4A63-AF7B-3D3CABBE061F}" srcOrd="4" destOrd="0" presId="urn:microsoft.com/office/officeart/2005/8/layout/vList5"/>
    <dgm:cxn modelId="{B71DB83A-B0C0-4EDB-A588-1DA2240F773F}" type="presParOf" srcId="{BB4D94E2-3C64-4A63-AF7B-3D3CABBE061F}" destId="{888227C8-5231-4FCD-A0D4-DA44CF5EC228}" srcOrd="0" destOrd="0" presId="urn:microsoft.com/office/officeart/2005/8/layout/vList5"/>
    <dgm:cxn modelId="{BF1582E8-FA68-4E74-B9E5-168AB584CD87}" type="presParOf" srcId="{BB4D94E2-3C64-4A63-AF7B-3D3CABBE061F}" destId="{5D4F46A2-B5D0-49E1-A4EE-4C6AFB23AD6D}" srcOrd="1" destOrd="0" presId="urn:microsoft.com/office/officeart/2005/8/layout/vList5"/>
    <dgm:cxn modelId="{75B1EDBE-AF8C-4930-BE94-5D163AAABAEE}" type="presParOf" srcId="{E82E4ABB-99FB-417F-9543-9E313EBB5DA2}" destId="{29192D0E-EC9E-408F-9EC8-46008A674361}" srcOrd="5" destOrd="0" presId="urn:microsoft.com/office/officeart/2005/8/layout/vList5"/>
    <dgm:cxn modelId="{B4E3FDC4-15FE-45D0-B0C4-15774FA15A45}" type="presParOf" srcId="{E82E4ABB-99FB-417F-9543-9E313EBB5DA2}" destId="{528F833F-C37B-4019-B7D9-43E777B31797}" srcOrd="6" destOrd="0" presId="urn:microsoft.com/office/officeart/2005/8/layout/vList5"/>
    <dgm:cxn modelId="{530519F0-65D4-4219-BDD0-7C6D789B2A80}" type="presParOf" srcId="{528F833F-C37B-4019-B7D9-43E777B31797}" destId="{86AC3705-F8D3-490E-A1CB-993B93421D60}" srcOrd="0" destOrd="0" presId="urn:microsoft.com/office/officeart/2005/8/layout/vList5"/>
    <dgm:cxn modelId="{EB9A5D60-E039-416F-AB52-C65A813BF8B1}" type="presParOf" srcId="{528F833F-C37B-4019-B7D9-43E777B31797}" destId="{FFD9E119-FC31-4590-ADFC-EE27D9AFFCD3}" srcOrd="1" destOrd="0" presId="urn:microsoft.com/office/officeart/2005/8/layout/vList5"/>
    <dgm:cxn modelId="{BF467615-D884-4B07-A853-93D727A362A4}" type="presParOf" srcId="{E82E4ABB-99FB-417F-9543-9E313EBB5DA2}" destId="{5FAC78E2-477F-4192-93E6-D0F535D527C4}" srcOrd="7" destOrd="0" presId="urn:microsoft.com/office/officeart/2005/8/layout/vList5"/>
    <dgm:cxn modelId="{9F40FDE9-F0AA-4A31-8EB9-6FE8BF8C2191}" type="presParOf" srcId="{E82E4ABB-99FB-417F-9543-9E313EBB5DA2}" destId="{7DC2E9F6-E517-47BD-B459-16DA5D1A75C6}" srcOrd="8" destOrd="0" presId="urn:microsoft.com/office/officeart/2005/8/layout/vList5"/>
    <dgm:cxn modelId="{1AB17A4A-C629-420D-832F-C6B552197081}" type="presParOf" srcId="{7DC2E9F6-E517-47BD-B459-16DA5D1A75C6}" destId="{321E2606-BFF0-4E07-AF95-4965278D5B8D}" srcOrd="0" destOrd="0" presId="urn:microsoft.com/office/officeart/2005/8/layout/vList5"/>
    <dgm:cxn modelId="{95F44D25-E1DA-43B9-B34C-AEAE588C4F27}" type="presParOf" srcId="{7DC2E9F6-E517-47BD-B459-16DA5D1A75C6}" destId="{6436F651-F596-44AE-A200-BDCE82270F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CFEC0-44B9-4F5F-9F63-099CB126E680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D1462D-4363-404E-8D2E-EBEFEA1A525A}">
      <dgm:prSet custT="1"/>
      <dgm:spPr>
        <a:xfrm>
          <a:off x="135288" y="0"/>
          <a:ext cx="4606616" cy="460661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2,454 Features</a:t>
          </a:r>
          <a:r>
            <a:rPr lang="en-US" sz="10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 investigated</a:t>
          </a:r>
        </a:p>
      </dgm:t>
    </dgm:pt>
    <dgm:pt modelId="{FE95A73C-6E83-42D2-BBF0-9882B225BA8A}" type="parTrans" cxnId="{ABCA9F0D-479D-4410-A2CA-B627B0CAE937}">
      <dgm:prSet/>
      <dgm:spPr/>
      <dgm:t>
        <a:bodyPr/>
        <a:lstStyle/>
        <a:p>
          <a:endParaRPr lang="en-US"/>
        </a:p>
      </dgm:t>
    </dgm:pt>
    <dgm:pt modelId="{2C862A70-1501-4F6F-B742-7840305E4CCF}" type="sibTrans" cxnId="{ABCA9F0D-479D-4410-A2CA-B627B0CAE937}">
      <dgm:prSet/>
      <dgm:spPr/>
      <dgm:t>
        <a:bodyPr/>
        <a:lstStyle/>
        <a:p>
          <a:endParaRPr lang="en-US"/>
        </a:p>
      </dgm:t>
    </dgm:pt>
    <dgm:pt modelId="{83041AFF-4CEB-45FD-A4E4-7B8002F077F3}">
      <dgm:prSet custT="1"/>
      <dgm:spPr>
        <a:xfrm>
          <a:off x="774168" y="1151653"/>
          <a:ext cx="3454962" cy="3454962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655 Features </a:t>
          </a:r>
          <a:r>
            <a:rPr lang="en-US" sz="10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considered</a:t>
          </a:r>
        </a:p>
      </dgm:t>
    </dgm:pt>
    <dgm:pt modelId="{F285CF43-E302-4836-BC3B-0C3D6171E8A9}" type="parTrans" cxnId="{9DF2F76E-9EB6-4F73-8CCA-8F3331D1CE49}">
      <dgm:prSet/>
      <dgm:spPr/>
      <dgm:t>
        <a:bodyPr/>
        <a:lstStyle/>
        <a:p>
          <a:endParaRPr lang="en-US"/>
        </a:p>
      </dgm:t>
    </dgm:pt>
    <dgm:pt modelId="{CF1AE116-5D8C-4E66-A785-83203BE3B726}" type="sibTrans" cxnId="{9DF2F76E-9EB6-4F73-8CCA-8F3331D1CE49}">
      <dgm:prSet/>
      <dgm:spPr/>
      <dgm:t>
        <a:bodyPr/>
        <a:lstStyle/>
        <a:p>
          <a:endParaRPr lang="en-US"/>
        </a:p>
      </dgm:t>
    </dgm:pt>
    <dgm:pt modelId="{C0561212-A465-4556-A039-6E2FF03FFC28}">
      <dgm:prSet/>
      <dgm:spPr>
        <a:xfrm>
          <a:off x="1286942" y="2303308"/>
          <a:ext cx="2303308" cy="2303308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452 Features </a:t>
          </a:r>
          <a:r>
            <a:rPr lang="en-US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selected</a:t>
          </a:r>
        </a:p>
      </dgm:t>
    </dgm:pt>
    <dgm:pt modelId="{DBB02F8A-257F-494F-9399-F58430D383A3}" type="parTrans" cxnId="{A8345410-A3AC-4C0C-BE8B-2C008EB29EC8}">
      <dgm:prSet/>
      <dgm:spPr/>
      <dgm:t>
        <a:bodyPr/>
        <a:lstStyle/>
        <a:p>
          <a:endParaRPr lang="en-US"/>
        </a:p>
      </dgm:t>
    </dgm:pt>
    <dgm:pt modelId="{32523892-8C9E-4696-8D64-FF554593D8CB}" type="sibTrans" cxnId="{A8345410-A3AC-4C0C-BE8B-2C008EB29EC8}">
      <dgm:prSet/>
      <dgm:spPr/>
      <dgm:t>
        <a:bodyPr/>
        <a:lstStyle/>
        <a:p>
          <a:endParaRPr lang="en-US"/>
        </a:p>
      </dgm:t>
    </dgm:pt>
    <dgm:pt modelId="{EA19B563-7F29-46E2-B24D-483A8FFA7DAB}" type="pres">
      <dgm:prSet presAssocID="{288CFEC0-44B9-4F5F-9F63-099CB126E680}" presName="Name0" presStyleCnt="0">
        <dgm:presLayoutVars>
          <dgm:chMax val="7"/>
          <dgm:resizeHandles val="exact"/>
        </dgm:presLayoutVars>
      </dgm:prSet>
      <dgm:spPr/>
    </dgm:pt>
    <dgm:pt modelId="{CB7C037D-E912-4EC1-8BAA-4BB0436DBF63}" type="pres">
      <dgm:prSet presAssocID="{288CFEC0-44B9-4F5F-9F63-099CB126E680}" presName="comp1" presStyleCnt="0"/>
      <dgm:spPr/>
    </dgm:pt>
    <dgm:pt modelId="{62382730-F9F0-4CF2-BD8B-FFE8009720E5}" type="pres">
      <dgm:prSet presAssocID="{288CFEC0-44B9-4F5F-9F63-099CB126E680}" presName="circle1" presStyleLbl="node1" presStyleIdx="0" presStyleCnt="3"/>
      <dgm:spPr/>
    </dgm:pt>
    <dgm:pt modelId="{2BE56995-6512-47EC-8A36-0B5CAA59E7B3}" type="pres">
      <dgm:prSet presAssocID="{288CFEC0-44B9-4F5F-9F63-099CB126E680}" presName="c1text" presStyleLbl="node1" presStyleIdx="0" presStyleCnt="3">
        <dgm:presLayoutVars>
          <dgm:bulletEnabled val="1"/>
        </dgm:presLayoutVars>
      </dgm:prSet>
      <dgm:spPr/>
    </dgm:pt>
    <dgm:pt modelId="{3B160469-12F7-416C-9D87-E2AFBAC1BEF9}" type="pres">
      <dgm:prSet presAssocID="{288CFEC0-44B9-4F5F-9F63-099CB126E680}" presName="comp2" presStyleCnt="0"/>
      <dgm:spPr/>
    </dgm:pt>
    <dgm:pt modelId="{ED74AFC8-8CFB-4373-BD80-E121B96FD6A3}" type="pres">
      <dgm:prSet presAssocID="{288CFEC0-44B9-4F5F-9F63-099CB126E680}" presName="circle2" presStyleLbl="node1" presStyleIdx="1" presStyleCnt="3" custLinFactNeighborX="1825" custLinFactNeighborY="646"/>
      <dgm:spPr/>
    </dgm:pt>
    <dgm:pt modelId="{8850511A-F4FB-4D84-8599-57400A130038}" type="pres">
      <dgm:prSet presAssocID="{288CFEC0-44B9-4F5F-9F63-099CB126E680}" presName="c2text" presStyleLbl="node1" presStyleIdx="1" presStyleCnt="3">
        <dgm:presLayoutVars>
          <dgm:bulletEnabled val="1"/>
        </dgm:presLayoutVars>
      </dgm:prSet>
      <dgm:spPr/>
    </dgm:pt>
    <dgm:pt modelId="{52A6B38E-CECD-40B6-A360-4E61C6674BFF}" type="pres">
      <dgm:prSet presAssocID="{288CFEC0-44B9-4F5F-9F63-099CB126E680}" presName="comp3" presStyleCnt="0"/>
      <dgm:spPr/>
    </dgm:pt>
    <dgm:pt modelId="{288073DE-C5C6-488E-B3F9-B75A7056A3CA}" type="pres">
      <dgm:prSet presAssocID="{288CFEC0-44B9-4F5F-9F63-099CB126E680}" presName="circle3" presStyleLbl="node1" presStyleIdx="2" presStyleCnt="3"/>
      <dgm:spPr/>
    </dgm:pt>
    <dgm:pt modelId="{0FC89A3D-BD5F-4ADB-A923-5A837EC9E16E}" type="pres">
      <dgm:prSet presAssocID="{288CFEC0-44B9-4F5F-9F63-099CB126E680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BCA9F0D-479D-4410-A2CA-B627B0CAE937}" srcId="{288CFEC0-44B9-4F5F-9F63-099CB126E680}" destId="{1DD1462D-4363-404E-8D2E-EBEFEA1A525A}" srcOrd="0" destOrd="0" parTransId="{FE95A73C-6E83-42D2-BBF0-9882B225BA8A}" sibTransId="{2C862A70-1501-4F6F-B742-7840305E4CCF}"/>
    <dgm:cxn modelId="{A8345410-A3AC-4C0C-BE8B-2C008EB29EC8}" srcId="{288CFEC0-44B9-4F5F-9F63-099CB126E680}" destId="{C0561212-A465-4556-A039-6E2FF03FFC28}" srcOrd="2" destOrd="0" parTransId="{DBB02F8A-257F-494F-9399-F58430D383A3}" sibTransId="{32523892-8C9E-4696-8D64-FF554593D8CB}"/>
    <dgm:cxn modelId="{B019112A-A604-4E08-831E-45D647C3466F}" type="presOf" srcId="{C0561212-A465-4556-A039-6E2FF03FFC28}" destId="{0FC89A3D-BD5F-4ADB-A923-5A837EC9E16E}" srcOrd="1" destOrd="0" presId="urn:microsoft.com/office/officeart/2005/8/layout/venn2"/>
    <dgm:cxn modelId="{3870FE40-E6FB-4376-86B4-A79DACD7B191}" type="presOf" srcId="{1DD1462D-4363-404E-8D2E-EBEFEA1A525A}" destId="{2BE56995-6512-47EC-8A36-0B5CAA59E7B3}" srcOrd="1" destOrd="0" presId="urn:microsoft.com/office/officeart/2005/8/layout/venn2"/>
    <dgm:cxn modelId="{31DC0345-9513-40A1-8C3E-A41C09FC9607}" type="presOf" srcId="{C0561212-A465-4556-A039-6E2FF03FFC28}" destId="{288073DE-C5C6-488E-B3F9-B75A7056A3CA}" srcOrd="0" destOrd="0" presId="urn:microsoft.com/office/officeart/2005/8/layout/venn2"/>
    <dgm:cxn modelId="{C8763A68-7AE4-42A3-AF52-C844B0ABE39F}" type="presOf" srcId="{288CFEC0-44B9-4F5F-9F63-099CB126E680}" destId="{EA19B563-7F29-46E2-B24D-483A8FFA7DAB}" srcOrd="0" destOrd="0" presId="urn:microsoft.com/office/officeart/2005/8/layout/venn2"/>
    <dgm:cxn modelId="{9DF2F76E-9EB6-4F73-8CCA-8F3331D1CE49}" srcId="{288CFEC0-44B9-4F5F-9F63-099CB126E680}" destId="{83041AFF-4CEB-45FD-A4E4-7B8002F077F3}" srcOrd="1" destOrd="0" parTransId="{F285CF43-E302-4836-BC3B-0C3D6171E8A9}" sibTransId="{CF1AE116-5D8C-4E66-A785-83203BE3B726}"/>
    <dgm:cxn modelId="{1416A092-A9D0-42D2-8F31-6CC4CCD9BD8D}" type="presOf" srcId="{83041AFF-4CEB-45FD-A4E4-7B8002F077F3}" destId="{8850511A-F4FB-4D84-8599-57400A130038}" srcOrd="1" destOrd="0" presId="urn:microsoft.com/office/officeart/2005/8/layout/venn2"/>
    <dgm:cxn modelId="{55A2E9C4-04D7-4C9B-9656-2C0B560BB42E}" type="presOf" srcId="{1DD1462D-4363-404E-8D2E-EBEFEA1A525A}" destId="{62382730-F9F0-4CF2-BD8B-FFE8009720E5}" srcOrd="0" destOrd="0" presId="urn:microsoft.com/office/officeart/2005/8/layout/venn2"/>
    <dgm:cxn modelId="{3B94C9EB-B6EF-4263-B5C3-5B213DD4E14E}" type="presOf" srcId="{83041AFF-4CEB-45FD-A4E4-7B8002F077F3}" destId="{ED74AFC8-8CFB-4373-BD80-E121B96FD6A3}" srcOrd="0" destOrd="0" presId="urn:microsoft.com/office/officeart/2005/8/layout/venn2"/>
    <dgm:cxn modelId="{42007AD4-3F0C-46A8-BE21-6489A4CF5321}" type="presParOf" srcId="{EA19B563-7F29-46E2-B24D-483A8FFA7DAB}" destId="{CB7C037D-E912-4EC1-8BAA-4BB0436DBF63}" srcOrd="0" destOrd="0" presId="urn:microsoft.com/office/officeart/2005/8/layout/venn2"/>
    <dgm:cxn modelId="{27588B93-50A3-46B6-9B5C-2DC2E2B42BF7}" type="presParOf" srcId="{CB7C037D-E912-4EC1-8BAA-4BB0436DBF63}" destId="{62382730-F9F0-4CF2-BD8B-FFE8009720E5}" srcOrd="0" destOrd="0" presId="urn:microsoft.com/office/officeart/2005/8/layout/venn2"/>
    <dgm:cxn modelId="{A364C464-044B-445B-8A8E-F1A2A6E88F92}" type="presParOf" srcId="{CB7C037D-E912-4EC1-8BAA-4BB0436DBF63}" destId="{2BE56995-6512-47EC-8A36-0B5CAA59E7B3}" srcOrd="1" destOrd="0" presId="urn:microsoft.com/office/officeart/2005/8/layout/venn2"/>
    <dgm:cxn modelId="{10A2747C-36C1-4788-B886-52D65C261A0C}" type="presParOf" srcId="{EA19B563-7F29-46E2-B24D-483A8FFA7DAB}" destId="{3B160469-12F7-416C-9D87-E2AFBAC1BEF9}" srcOrd="1" destOrd="0" presId="urn:microsoft.com/office/officeart/2005/8/layout/venn2"/>
    <dgm:cxn modelId="{3AEA948C-6269-4811-A1CB-5C480AFC86E8}" type="presParOf" srcId="{3B160469-12F7-416C-9D87-E2AFBAC1BEF9}" destId="{ED74AFC8-8CFB-4373-BD80-E121B96FD6A3}" srcOrd="0" destOrd="0" presId="urn:microsoft.com/office/officeart/2005/8/layout/venn2"/>
    <dgm:cxn modelId="{E0A0FF8F-F0BF-4D91-8D51-E4184E50B78E}" type="presParOf" srcId="{3B160469-12F7-416C-9D87-E2AFBAC1BEF9}" destId="{8850511A-F4FB-4D84-8599-57400A130038}" srcOrd="1" destOrd="0" presId="urn:microsoft.com/office/officeart/2005/8/layout/venn2"/>
    <dgm:cxn modelId="{3CAB08C0-F172-4657-8CC1-8BF2D5A549B4}" type="presParOf" srcId="{EA19B563-7F29-46E2-B24D-483A8FFA7DAB}" destId="{52A6B38E-CECD-40B6-A360-4E61C6674BFF}" srcOrd="2" destOrd="0" presId="urn:microsoft.com/office/officeart/2005/8/layout/venn2"/>
    <dgm:cxn modelId="{AF7F32EB-3EC5-41D5-B2D7-1A689A55F7B0}" type="presParOf" srcId="{52A6B38E-CECD-40B6-A360-4E61C6674BFF}" destId="{288073DE-C5C6-488E-B3F9-B75A7056A3CA}" srcOrd="0" destOrd="0" presId="urn:microsoft.com/office/officeart/2005/8/layout/venn2"/>
    <dgm:cxn modelId="{92F3B5EB-EAB4-455B-99A8-9E8243B08135}" type="presParOf" srcId="{52A6B38E-CECD-40B6-A360-4E61C6674BFF}" destId="{0FC89A3D-BD5F-4ADB-A923-5A837EC9E16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BA0E1D-C521-4040-B69A-8B9E8BA46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5B5EB-7131-401E-A973-BD34988917F6}">
      <dgm:prSet custT="1"/>
      <dgm:spPr>
        <a:solidFill>
          <a:srgbClr val="00396D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AUC Inference:</a:t>
          </a:r>
        </a:p>
      </dgm:t>
    </dgm:pt>
    <dgm:pt modelId="{A5D0B61D-33C2-461B-A62A-35CDF63DA212}" type="parTrans" cxnId="{5000E021-80A9-45D2-8DF2-14BE14FC21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7D3584-0413-4219-9ED3-8F8BC53C619C}" type="sibTrans" cxnId="{5000E021-80A9-45D2-8DF2-14BE14FC21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01214EA-AB44-46BD-8F19-A8A11F31D5E2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A randomly selected member episode from the group with target equals one has a score larger than for a randomly chosen member episode from the group with the target equals zero in 76% of the time.</a:t>
          </a:r>
        </a:p>
      </dgm:t>
    </dgm:pt>
    <dgm:pt modelId="{82EAE8DB-46D2-4C5D-B577-F707E26342B0}" type="sibTrans" cxnId="{867974F2-229B-4C5F-8B36-78CAD5E3DC7C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3E731966-9A67-414C-9683-746E83753223}" type="parTrans" cxnId="{867974F2-229B-4C5F-8B36-78CAD5E3DC7C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E33F42D7-C1BC-4201-82B9-449A748D6141}">
      <dgm:prSet custT="1"/>
      <dgm:spPr/>
      <dgm:t>
        <a:bodyPr/>
        <a:lstStyle/>
        <a:p>
          <a:endParaRPr lang="en-US" sz="1800" dirty="0">
            <a:solidFill>
              <a:srgbClr val="343434"/>
            </a:solidFill>
          </a:endParaRPr>
        </a:p>
      </dgm:t>
    </dgm:pt>
    <dgm:pt modelId="{1F13AB4F-4F54-4A45-A9FC-A32CA6CFC3A4}" type="sibTrans" cxnId="{AB2B4645-6F7E-43DC-9D14-CD272B941B0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979EFE4-A61C-4BCC-892C-FF784193EEF4}" type="parTrans" cxnId="{AB2B4645-6F7E-43DC-9D14-CD272B941B0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328648F-9403-4899-A43F-25388D9D3012}" type="pres">
      <dgm:prSet presAssocID="{B2BA0E1D-C521-4040-B69A-8B9E8BA46977}" presName="linear" presStyleCnt="0">
        <dgm:presLayoutVars>
          <dgm:animLvl val="lvl"/>
          <dgm:resizeHandles val="exact"/>
        </dgm:presLayoutVars>
      </dgm:prSet>
      <dgm:spPr/>
    </dgm:pt>
    <dgm:pt modelId="{DBC26E77-F047-4D69-8B6A-A5CBFD94BA3A}" type="pres">
      <dgm:prSet presAssocID="{0F25B5EB-7131-401E-A973-BD34988917F6}" presName="parentText" presStyleLbl="node1" presStyleIdx="0" presStyleCnt="1" custScaleY="31404" custLinFactNeighborX="889" custLinFactNeighborY="7878">
        <dgm:presLayoutVars>
          <dgm:chMax val="0"/>
          <dgm:bulletEnabled val="1"/>
        </dgm:presLayoutVars>
      </dgm:prSet>
      <dgm:spPr/>
    </dgm:pt>
    <dgm:pt modelId="{BAE5800C-1113-48FB-878E-930C42E04883}" type="pres">
      <dgm:prSet presAssocID="{0F25B5EB-7131-401E-A973-BD34988917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000E021-80A9-45D2-8DF2-14BE14FC2195}" srcId="{B2BA0E1D-C521-4040-B69A-8B9E8BA46977}" destId="{0F25B5EB-7131-401E-A973-BD34988917F6}" srcOrd="0" destOrd="0" parTransId="{A5D0B61D-33C2-461B-A62A-35CDF63DA212}" sibTransId="{747D3584-0413-4219-9ED3-8F8BC53C619C}"/>
    <dgm:cxn modelId="{AB2B4645-6F7E-43DC-9D14-CD272B941B07}" srcId="{0F25B5EB-7131-401E-A973-BD34988917F6}" destId="{E33F42D7-C1BC-4201-82B9-449A748D6141}" srcOrd="0" destOrd="0" parTransId="{C979EFE4-A61C-4BCC-892C-FF784193EEF4}" sibTransId="{1F13AB4F-4F54-4A45-A9FC-A32CA6CFC3A4}"/>
    <dgm:cxn modelId="{DA53F34D-F725-48AA-9098-73202B417D16}" type="presOf" srcId="{0F25B5EB-7131-401E-A973-BD34988917F6}" destId="{DBC26E77-F047-4D69-8B6A-A5CBFD94BA3A}" srcOrd="0" destOrd="0" presId="urn:microsoft.com/office/officeart/2005/8/layout/vList2"/>
    <dgm:cxn modelId="{3E8256C9-E2D5-44DC-9FBF-A2461EDC316D}" type="presOf" srcId="{E33F42D7-C1BC-4201-82B9-449A748D6141}" destId="{BAE5800C-1113-48FB-878E-930C42E04883}" srcOrd="0" destOrd="0" presId="urn:microsoft.com/office/officeart/2005/8/layout/vList2"/>
    <dgm:cxn modelId="{54AA1ECC-69B8-40AB-97C0-0BF72B3C0A3E}" type="presOf" srcId="{C01214EA-AB44-46BD-8F19-A8A11F31D5E2}" destId="{BAE5800C-1113-48FB-878E-930C42E04883}" srcOrd="0" destOrd="1" presId="urn:microsoft.com/office/officeart/2005/8/layout/vList2"/>
    <dgm:cxn modelId="{867974F2-229B-4C5F-8B36-78CAD5E3DC7C}" srcId="{0F25B5EB-7131-401E-A973-BD34988917F6}" destId="{C01214EA-AB44-46BD-8F19-A8A11F31D5E2}" srcOrd="1" destOrd="0" parTransId="{3E731966-9A67-414C-9683-746E83753223}" sibTransId="{82EAE8DB-46D2-4C5D-B577-F707E26342B0}"/>
    <dgm:cxn modelId="{DDBDB8F2-2EDA-48B7-9775-658E4B0A9433}" type="presOf" srcId="{B2BA0E1D-C521-4040-B69A-8B9E8BA46977}" destId="{9328648F-9403-4899-A43F-25388D9D3012}" srcOrd="0" destOrd="0" presId="urn:microsoft.com/office/officeart/2005/8/layout/vList2"/>
    <dgm:cxn modelId="{1E92B78A-7F48-4D58-B604-CD87F71FD49B}" type="presParOf" srcId="{9328648F-9403-4899-A43F-25388D9D3012}" destId="{DBC26E77-F047-4D69-8B6A-A5CBFD94BA3A}" srcOrd="0" destOrd="0" presId="urn:microsoft.com/office/officeart/2005/8/layout/vList2"/>
    <dgm:cxn modelId="{10B97186-3BA4-4818-B6CF-6EB442626ED2}" type="presParOf" srcId="{9328648F-9403-4899-A43F-25388D9D3012}" destId="{BAE5800C-1113-48FB-878E-930C42E048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BA0E1D-C521-4040-B69A-8B9E8BA46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5B5EB-7131-401E-A973-BD34988917F6}">
      <dgm:prSet custT="1"/>
      <dgm:spPr>
        <a:solidFill>
          <a:srgbClr val="00396D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Exploration:</a:t>
          </a:r>
        </a:p>
      </dgm:t>
    </dgm:pt>
    <dgm:pt modelId="{A5D0B61D-33C2-461B-A62A-35CDF63DA212}" type="parTrans" cxnId="{5000E021-80A9-45D2-8DF2-14BE14FC21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7D3584-0413-4219-9ED3-8F8BC53C619C}" type="sibTrans" cxnId="{5000E021-80A9-45D2-8DF2-14BE14FC21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01214EA-AB44-46BD-8F19-A8A11F31D5E2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Auto ML</a:t>
          </a:r>
        </a:p>
      </dgm:t>
    </dgm:pt>
    <dgm:pt modelId="{82EAE8DB-46D2-4C5D-B577-F707E26342B0}" type="sibTrans" cxnId="{867974F2-229B-4C5F-8B36-78CAD5E3DC7C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3E731966-9A67-414C-9683-746E83753223}" type="parTrans" cxnId="{867974F2-229B-4C5F-8B36-78CAD5E3DC7C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E33F42D7-C1BC-4201-82B9-449A748D6141}">
      <dgm:prSet custT="1"/>
      <dgm:spPr/>
      <dgm:t>
        <a:bodyPr/>
        <a:lstStyle/>
        <a:p>
          <a:endParaRPr lang="en-US" sz="1800" dirty="0">
            <a:solidFill>
              <a:srgbClr val="343434"/>
            </a:solidFill>
          </a:endParaRPr>
        </a:p>
      </dgm:t>
    </dgm:pt>
    <dgm:pt modelId="{1F13AB4F-4F54-4A45-A9FC-A32CA6CFC3A4}" type="sibTrans" cxnId="{AB2B4645-6F7E-43DC-9D14-CD272B941B0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979EFE4-A61C-4BCC-892C-FF784193EEF4}" type="parTrans" cxnId="{AB2B4645-6F7E-43DC-9D14-CD272B941B0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D1894E53-5901-4892-A9B0-9C4240CC3C64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Logistic Regression</a:t>
          </a:r>
        </a:p>
      </dgm:t>
    </dgm:pt>
    <dgm:pt modelId="{72490B1D-6A02-4D7F-86B8-43DF81159F62}" type="parTrans" cxnId="{E8CA6B5C-9A60-45DE-A4DF-8B6571420541}">
      <dgm:prSet/>
      <dgm:spPr/>
      <dgm:t>
        <a:bodyPr/>
        <a:lstStyle/>
        <a:p>
          <a:endParaRPr lang="en-US"/>
        </a:p>
      </dgm:t>
    </dgm:pt>
    <dgm:pt modelId="{C0E32DD8-9818-4A52-A599-8667914C8C6B}" type="sibTrans" cxnId="{E8CA6B5C-9A60-45DE-A4DF-8B6571420541}">
      <dgm:prSet/>
      <dgm:spPr/>
      <dgm:t>
        <a:bodyPr/>
        <a:lstStyle/>
        <a:p>
          <a:endParaRPr lang="en-US"/>
        </a:p>
      </dgm:t>
    </dgm:pt>
    <dgm:pt modelId="{BC373B1F-1CF0-4EBE-B2AC-C89901B7DC58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Vanilla</a:t>
          </a:r>
        </a:p>
      </dgm:t>
    </dgm:pt>
    <dgm:pt modelId="{48C87FEC-2CB3-4D9F-A2CD-B4B2734B9D87}" type="parTrans" cxnId="{CFE6C8C0-2641-4931-A688-C7A5A9A20236}">
      <dgm:prSet/>
      <dgm:spPr/>
      <dgm:t>
        <a:bodyPr/>
        <a:lstStyle/>
        <a:p>
          <a:endParaRPr lang="en-US"/>
        </a:p>
      </dgm:t>
    </dgm:pt>
    <dgm:pt modelId="{582FF88A-577A-4F67-9030-3809BA15ECA4}" type="sibTrans" cxnId="{CFE6C8C0-2641-4931-A688-C7A5A9A20236}">
      <dgm:prSet/>
      <dgm:spPr/>
      <dgm:t>
        <a:bodyPr/>
        <a:lstStyle/>
        <a:p>
          <a:endParaRPr lang="en-US"/>
        </a:p>
      </dgm:t>
    </dgm:pt>
    <dgm:pt modelId="{1C874F41-0CD7-49B2-9E8A-AFD823733D52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Regularization </a:t>
          </a:r>
        </a:p>
      </dgm:t>
    </dgm:pt>
    <dgm:pt modelId="{185F55CC-B592-45E2-AA10-78ECF89CA1F1}" type="parTrans" cxnId="{678293D3-D352-48CF-BF2E-C2567A838F35}">
      <dgm:prSet/>
      <dgm:spPr/>
      <dgm:t>
        <a:bodyPr/>
        <a:lstStyle/>
        <a:p>
          <a:endParaRPr lang="en-US"/>
        </a:p>
      </dgm:t>
    </dgm:pt>
    <dgm:pt modelId="{2800436B-9AAC-429D-AA2C-36AD985FF48F}" type="sibTrans" cxnId="{678293D3-D352-48CF-BF2E-C2567A838F35}">
      <dgm:prSet/>
      <dgm:spPr/>
      <dgm:t>
        <a:bodyPr/>
        <a:lstStyle/>
        <a:p>
          <a:endParaRPr lang="en-US"/>
        </a:p>
      </dgm:t>
    </dgm:pt>
    <dgm:pt modelId="{CCC033AC-5EBF-4650-AC5D-9AA5D5B46F11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Random Forest</a:t>
          </a:r>
        </a:p>
      </dgm:t>
    </dgm:pt>
    <dgm:pt modelId="{B089FDB1-4736-4DBA-869C-E4BBAF8DEF6F}" type="parTrans" cxnId="{3B8F0E22-AE07-4B7C-86D1-2D0F300CF913}">
      <dgm:prSet/>
      <dgm:spPr/>
      <dgm:t>
        <a:bodyPr/>
        <a:lstStyle/>
        <a:p>
          <a:endParaRPr lang="en-US"/>
        </a:p>
      </dgm:t>
    </dgm:pt>
    <dgm:pt modelId="{D0BC3EBB-A14D-4652-AA49-B626FA21052B}" type="sibTrans" cxnId="{3B8F0E22-AE07-4B7C-86D1-2D0F300CF913}">
      <dgm:prSet/>
      <dgm:spPr/>
      <dgm:t>
        <a:bodyPr/>
        <a:lstStyle/>
        <a:p>
          <a:endParaRPr lang="en-US"/>
        </a:p>
      </dgm:t>
    </dgm:pt>
    <dgm:pt modelId="{DF54ED20-033D-4FD5-9AD0-B6AA2ADE434C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GBM</a:t>
          </a:r>
        </a:p>
      </dgm:t>
    </dgm:pt>
    <dgm:pt modelId="{01B23F5B-77C3-482F-A870-863536F700AB}" type="parTrans" cxnId="{D1A98E2B-0069-48E3-A202-FA22C215B341}">
      <dgm:prSet/>
      <dgm:spPr/>
      <dgm:t>
        <a:bodyPr/>
        <a:lstStyle/>
        <a:p>
          <a:endParaRPr lang="en-US"/>
        </a:p>
      </dgm:t>
    </dgm:pt>
    <dgm:pt modelId="{5E755637-25A3-41E6-B836-B7BA94C5D570}" type="sibTrans" cxnId="{D1A98E2B-0069-48E3-A202-FA22C215B341}">
      <dgm:prSet/>
      <dgm:spPr/>
      <dgm:t>
        <a:bodyPr/>
        <a:lstStyle/>
        <a:p>
          <a:endParaRPr lang="en-US"/>
        </a:p>
      </dgm:t>
    </dgm:pt>
    <dgm:pt modelId="{A2F94F21-77C1-4695-8009-3A2BECFF41D5}">
      <dgm:prSet custT="1"/>
      <dgm:spPr/>
      <dgm:t>
        <a:bodyPr/>
        <a:lstStyle/>
        <a:p>
          <a:r>
            <a:rPr lang="en-US" sz="1600" dirty="0">
              <a:solidFill>
                <a:srgbClr val="343434"/>
              </a:solidFill>
            </a:rPr>
            <a:t>XGBoost</a:t>
          </a:r>
        </a:p>
      </dgm:t>
    </dgm:pt>
    <dgm:pt modelId="{10B06EEA-1441-47A1-A66F-7575E19BDEB3}" type="parTrans" cxnId="{04C2D1F7-ABAC-433B-A4CC-F3652C74169E}">
      <dgm:prSet/>
      <dgm:spPr/>
      <dgm:t>
        <a:bodyPr/>
        <a:lstStyle/>
        <a:p>
          <a:endParaRPr lang="en-US"/>
        </a:p>
      </dgm:t>
    </dgm:pt>
    <dgm:pt modelId="{3C98DEFA-8D10-426E-9C4C-00413B9DFC24}" type="sibTrans" cxnId="{04C2D1F7-ABAC-433B-A4CC-F3652C74169E}">
      <dgm:prSet/>
      <dgm:spPr/>
      <dgm:t>
        <a:bodyPr/>
        <a:lstStyle/>
        <a:p>
          <a:endParaRPr lang="en-US"/>
        </a:p>
      </dgm:t>
    </dgm:pt>
    <dgm:pt modelId="{9328648F-9403-4899-A43F-25388D9D3012}" type="pres">
      <dgm:prSet presAssocID="{B2BA0E1D-C521-4040-B69A-8B9E8BA46977}" presName="linear" presStyleCnt="0">
        <dgm:presLayoutVars>
          <dgm:animLvl val="lvl"/>
          <dgm:resizeHandles val="exact"/>
        </dgm:presLayoutVars>
      </dgm:prSet>
      <dgm:spPr/>
    </dgm:pt>
    <dgm:pt modelId="{DBC26E77-F047-4D69-8B6A-A5CBFD94BA3A}" type="pres">
      <dgm:prSet presAssocID="{0F25B5EB-7131-401E-A973-BD34988917F6}" presName="parentText" presStyleLbl="node1" presStyleIdx="0" presStyleCnt="1" custScaleY="31404" custLinFactNeighborX="889" custLinFactNeighborY="7878">
        <dgm:presLayoutVars>
          <dgm:chMax val="0"/>
          <dgm:bulletEnabled val="1"/>
        </dgm:presLayoutVars>
      </dgm:prSet>
      <dgm:spPr/>
    </dgm:pt>
    <dgm:pt modelId="{BAE5800C-1113-48FB-878E-930C42E04883}" type="pres">
      <dgm:prSet presAssocID="{0F25B5EB-7131-401E-A973-BD34988917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2089920-92F7-4598-B3A8-E8075904F979}" type="presOf" srcId="{CCC033AC-5EBF-4650-AC5D-9AA5D5B46F11}" destId="{BAE5800C-1113-48FB-878E-930C42E04883}" srcOrd="0" destOrd="5" presId="urn:microsoft.com/office/officeart/2005/8/layout/vList2"/>
    <dgm:cxn modelId="{5000E021-80A9-45D2-8DF2-14BE14FC2195}" srcId="{B2BA0E1D-C521-4040-B69A-8B9E8BA46977}" destId="{0F25B5EB-7131-401E-A973-BD34988917F6}" srcOrd="0" destOrd="0" parTransId="{A5D0B61D-33C2-461B-A62A-35CDF63DA212}" sibTransId="{747D3584-0413-4219-9ED3-8F8BC53C619C}"/>
    <dgm:cxn modelId="{3B8F0E22-AE07-4B7C-86D1-2D0F300CF913}" srcId="{0F25B5EB-7131-401E-A973-BD34988917F6}" destId="{CCC033AC-5EBF-4650-AC5D-9AA5D5B46F11}" srcOrd="3" destOrd="0" parTransId="{B089FDB1-4736-4DBA-869C-E4BBAF8DEF6F}" sibTransId="{D0BC3EBB-A14D-4652-AA49-B626FA21052B}"/>
    <dgm:cxn modelId="{D1A98E2B-0069-48E3-A202-FA22C215B341}" srcId="{0F25B5EB-7131-401E-A973-BD34988917F6}" destId="{DF54ED20-033D-4FD5-9AD0-B6AA2ADE434C}" srcOrd="4" destOrd="0" parTransId="{01B23F5B-77C3-482F-A870-863536F700AB}" sibTransId="{5E755637-25A3-41E6-B836-B7BA94C5D570}"/>
    <dgm:cxn modelId="{E8CA6B5C-9A60-45DE-A4DF-8B6571420541}" srcId="{0F25B5EB-7131-401E-A973-BD34988917F6}" destId="{D1894E53-5901-4892-A9B0-9C4240CC3C64}" srcOrd="2" destOrd="0" parTransId="{72490B1D-6A02-4D7F-86B8-43DF81159F62}" sibTransId="{C0E32DD8-9818-4A52-A599-8667914C8C6B}"/>
    <dgm:cxn modelId="{AB2B4645-6F7E-43DC-9D14-CD272B941B07}" srcId="{0F25B5EB-7131-401E-A973-BD34988917F6}" destId="{E33F42D7-C1BC-4201-82B9-449A748D6141}" srcOrd="0" destOrd="0" parTransId="{C979EFE4-A61C-4BCC-892C-FF784193EEF4}" sibTransId="{1F13AB4F-4F54-4A45-A9FC-A32CA6CFC3A4}"/>
    <dgm:cxn modelId="{DA53F34D-F725-48AA-9098-73202B417D16}" type="presOf" srcId="{0F25B5EB-7131-401E-A973-BD34988917F6}" destId="{DBC26E77-F047-4D69-8B6A-A5CBFD94BA3A}" srcOrd="0" destOrd="0" presId="urn:microsoft.com/office/officeart/2005/8/layout/vList2"/>
    <dgm:cxn modelId="{D0336D56-2E67-491F-BE07-409299DE559E}" type="presOf" srcId="{D1894E53-5901-4892-A9B0-9C4240CC3C64}" destId="{BAE5800C-1113-48FB-878E-930C42E04883}" srcOrd="0" destOrd="2" presId="urn:microsoft.com/office/officeart/2005/8/layout/vList2"/>
    <dgm:cxn modelId="{6A882E9C-77C9-4962-B1E8-0149D8B2EF48}" type="presOf" srcId="{BC373B1F-1CF0-4EBE-B2AC-C89901B7DC58}" destId="{BAE5800C-1113-48FB-878E-930C42E04883}" srcOrd="0" destOrd="3" presId="urn:microsoft.com/office/officeart/2005/8/layout/vList2"/>
    <dgm:cxn modelId="{8353F7BD-8082-4948-8904-03045FCC6983}" type="presOf" srcId="{A2F94F21-77C1-4695-8009-3A2BECFF41D5}" destId="{BAE5800C-1113-48FB-878E-930C42E04883}" srcOrd="0" destOrd="7" presId="urn:microsoft.com/office/officeart/2005/8/layout/vList2"/>
    <dgm:cxn modelId="{CFE6C8C0-2641-4931-A688-C7A5A9A20236}" srcId="{D1894E53-5901-4892-A9B0-9C4240CC3C64}" destId="{BC373B1F-1CF0-4EBE-B2AC-C89901B7DC58}" srcOrd="0" destOrd="0" parTransId="{48C87FEC-2CB3-4D9F-A2CD-B4B2734B9D87}" sibTransId="{582FF88A-577A-4F67-9030-3809BA15ECA4}"/>
    <dgm:cxn modelId="{3E8256C9-E2D5-44DC-9FBF-A2461EDC316D}" type="presOf" srcId="{E33F42D7-C1BC-4201-82B9-449A748D6141}" destId="{BAE5800C-1113-48FB-878E-930C42E04883}" srcOrd="0" destOrd="0" presId="urn:microsoft.com/office/officeart/2005/8/layout/vList2"/>
    <dgm:cxn modelId="{54AA1ECC-69B8-40AB-97C0-0BF72B3C0A3E}" type="presOf" srcId="{C01214EA-AB44-46BD-8F19-A8A11F31D5E2}" destId="{BAE5800C-1113-48FB-878E-930C42E04883}" srcOrd="0" destOrd="1" presId="urn:microsoft.com/office/officeart/2005/8/layout/vList2"/>
    <dgm:cxn modelId="{678293D3-D352-48CF-BF2E-C2567A838F35}" srcId="{D1894E53-5901-4892-A9B0-9C4240CC3C64}" destId="{1C874F41-0CD7-49B2-9E8A-AFD823733D52}" srcOrd="1" destOrd="0" parTransId="{185F55CC-B592-45E2-AA10-78ECF89CA1F1}" sibTransId="{2800436B-9AAC-429D-AA2C-36AD985FF48F}"/>
    <dgm:cxn modelId="{D6E154E2-5ACB-43C5-B673-339ECCF0F816}" type="presOf" srcId="{DF54ED20-033D-4FD5-9AD0-B6AA2ADE434C}" destId="{BAE5800C-1113-48FB-878E-930C42E04883}" srcOrd="0" destOrd="6" presId="urn:microsoft.com/office/officeart/2005/8/layout/vList2"/>
    <dgm:cxn modelId="{348C4AE4-A00C-4405-BF8A-3499E08573D0}" type="presOf" srcId="{1C874F41-0CD7-49B2-9E8A-AFD823733D52}" destId="{BAE5800C-1113-48FB-878E-930C42E04883}" srcOrd="0" destOrd="4" presId="urn:microsoft.com/office/officeart/2005/8/layout/vList2"/>
    <dgm:cxn modelId="{867974F2-229B-4C5F-8B36-78CAD5E3DC7C}" srcId="{0F25B5EB-7131-401E-A973-BD34988917F6}" destId="{C01214EA-AB44-46BD-8F19-A8A11F31D5E2}" srcOrd="1" destOrd="0" parTransId="{3E731966-9A67-414C-9683-746E83753223}" sibTransId="{82EAE8DB-46D2-4C5D-B577-F707E26342B0}"/>
    <dgm:cxn modelId="{DDBDB8F2-2EDA-48B7-9775-658E4B0A9433}" type="presOf" srcId="{B2BA0E1D-C521-4040-B69A-8B9E8BA46977}" destId="{9328648F-9403-4899-A43F-25388D9D3012}" srcOrd="0" destOrd="0" presId="urn:microsoft.com/office/officeart/2005/8/layout/vList2"/>
    <dgm:cxn modelId="{04C2D1F7-ABAC-433B-A4CC-F3652C74169E}" srcId="{0F25B5EB-7131-401E-A973-BD34988917F6}" destId="{A2F94F21-77C1-4695-8009-3A2BECFF41D5}" srcOrd="5" destOrd="0" parTransId="{10B06EEA-1441-47A1-A66F-7575E19BDEB3}" sibTransId="{3C98DEFA-8D10-426E-9C4C-00413B9DFC24}"/>
    <dgm:cxn modelId="{1E92B78A-7F48-4D58-B604-CD87F71FD49B}" type="presParOf" srcId="{9328648F-9403-4899-A43F-25388D9D3012}" destId="{DBC26E77-F047-4D69-8B6A-A5CBFD94BA3A}" srcOrd="0" destOrd="0" presId="urn:microsoft.com/office/officeart/2005/8/layout/vList2"/>
    <dgm:cxn modelId="{10B97186-3BA4-4818-B6CF-6EB442626ED2}" type="presParOf" srcId="{9328648F-9403-4899-A43F-25388D9D3012}" destId="{BAE5800C-1113-48FB-878E-930C42E048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66E5A-CA35-8C47-A567-7F61C473F415}">
      <dsp:nvSpPr>
        <dsp:cNvPr id="0" name=""/>
        <dsp:cNvSpPr/>
      </dsp:nvSpPr>
      <dsp:spPr>
        <a:xfrm>
          <a:off x="79488" y="836099"/>
          <a:ext cx="1135595" cy="37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2015</a:t>
          </a:r>
          <a:endParaRPr lang="en-US" sz="2200" kern="1200"/>
        </a:p>
      </dsp:txBody>
      <dsp:txXfrm>
        <a:off x="79488" y="836099"/>
        <a:ext cx="1135595" cy="374230"/>
      </dsp:txXfrm>
    </dsp:sp>
    <dsp:sp modelId="{2C5C91E7-36E7-B14C-9C11-F3B448FB6BA6}">
      <dsp:nvSpPr>
        <dsp:cNvPr id="0" name=""/>
        <dsp:cNvSpPr/>
      </dsp:nvSpPr>
      <dsp:spPr>
        <a:xfrm>
          <a:off x="78198" y="722281"/>
          <a:ext cx="90331" cy="903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C7AFD-77F1-AD4D-9EE1-04EC648ABCEA}">
      <dsp:nvSpPr>
        <dsp:cNvPr id="0" name=""/>
        <dsp:cNvSpPr/>
      </dsp:nvSpPr>
      <dsp:spPr>
        <a:xfrm>
          <a:off x="141430" y="595817"/>
          <a:ext cx="90331" cy="90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59B0-20F7-FB46-9A03-EF9B88EC8C99}">
      <dsp:nvSpPr>
        <dsp:cNvPr id="0" name=""/>
        <dsp:cNvSpPr/>
      </dsp:nvSpPr>
      <dsp:spPr>
        <a:xfrm>
          <a:off x="293187" y="621110"/>
          <a:ext cx="141949" cy="1419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BCA33-85E6-EE4F-94D4-8DAB884C9223}">
      <dsp:nvSpPr>
        <dsp:cNvPr id="0" name=""/>
        <dsp:cNvSpPr/>
      </dsp:nvSpPr>
      <dsp:spPr>
        <a:xfrm>
          <a:off x="419651" y="481999"/>
          <a:ext cx="90331" cy="903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C02EF-AD3A-E34D-934A-768116EEA955}">
      <dsp:nvSpPr>
        <dsp:cNvPr id="0" name=""/>
        <dsp:cNvSpPr/>
      </dsp:nvSpPr>
      <dsp:spPr>
        <a:xfrm>
          <a:off x="584054" y="431414"/>
          <a:ext cx="90331" cy="903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0B248-DCCF-264F-938A-2BB569DF72D1}">
      <dsp:nvSpPr>
        <dsp:cNvPr id="0" name=""/>
        <dsp:cNvSpPr/>
      </dsp:nvSpPr>
      <dsp:spPr>
        <a:xfrm>
          <a:off x="786396" y="519939"/>
          <a:ext cx="90331" cy="903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83B3A-E797-C941-A4D4-827CDB202346}">
      <dsp:nvSpPr>
        <dsp:cNvPr id="0" name=""/>
        <dsp:cNvSpPr/>
      </dsp:nvSpPr>
      <dsp:spPr>
        <a:xfrm>
          <a:off x="912860" y="583171"/>
          <a:ext cx="141949" cy="1419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72A0B-051A-A14A-B48E-5F32645B6E03}">
      <dsp:nvSpPr>
        <dsp:cNvPr id="0" name=""/>
        <dsp:cNvSpPr/>
      </dsp:nvSpPr>
      <dsp:spPr>
        <a:xfrm>
          <a:off x="1089910" y="722281"/>
          <a:ext cx="90331" cy="903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3B5E9-5061-8D46-A7A0-F752B2625B01}">
      <dsp:nvSpPr>
        <dsp:cNvPr id="0" name=""/>
        <dsp:cNvSpPr/>
      </dsp:nvSpPr>
      <dsp:spPr>
        <a:xfrm>
          <a:off x="1165788" y="861391"/>
          <a:ext cx="90331" cy="903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34FE0-A157-B445-8DB9-F48CC90FF21D}">
      <dsp:nvSpPr>
        <dsp:cNvPr id="0" name=""/>
        <dsp:cNvSpPr/>
      </dsp:nvSpPr>
      <dsp:spPr>
        <a:xfrm>
          <a:off x="508176" y="595817"/>
          <a:ext cx="232280" cy="232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EA4D7-4D7F-854E-9E9B-6915FF781684}">
      <dsp:nvSpPr>
        <dsp:cNvPr id="0" name=""/>
        <dsp:cNvSpPr/>
      </dsp:nvSpPr>
      <dsp:spPr>
        <a:xfrm>
          <a:off x="14966" y="1076380"/>
          <a:ext cx="90331" cy="903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70B27-BCE3-5743-B75E-F81A5BED2C24}">
      <dsp:nvSpPr>
        <dsp:cNvPr id="0" name=""/>
        <dsp:cNvSpPr/>
      </dsp:nvSpPr>
      <dsp:spPr>
        <a:xfrm>
          <a:off x="90844" y="1190198"/>
          <a:ext cx="141949" cy="1419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C2807-A1C3-974B-AA2D-D8372D86F9B9}">
      <dsp:nvSpPr>
        <dsp:cNvPr id="0" name=""/>
        <dsp:cNvSpPr/>
      </dsp:nvSpPr>
      <dsp:spPr>
        <a:xfrm>
          <a:off x="280540" y="1291369"/>
          <a:ext cx="206471" cy="2064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E928B-CB92-0941-8DE1-1FDC4A3B1733}">
      <dsp:nvSpPr>
        <dsp:cNvPr id="0" name=""/>
        <dsp:cNvSpPr/>
      </dsp:nvSpPr>
      <dsp:spPr>
        <a:xfrm>
          <a:off x="546115" y="1455772"/>
          <a:ext cx="90331" cy="903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5A206-7CC4-B743-8D91-19BE0842923F}">
      <dsp:nvSpPr>
        <dsp:cNvPr id="0" name=""/>
        <dsp:cNvSpPr/>
      </dsp:nvSpPr>
      <dsp:spPr>
        <a:xfrm>
          <a:off x="596700" y="1291369"/>
          <a:ext cx="141949" cy="1419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3ECFC-40FA-2B4F-B196-824D23F6BD90}">
      <dsp:nvSpPr>
        <dsp:cNvPr id="0" name=""/>
        <dsp:cNvSpPr/>
      </dsp:nvSpPr>
      <dsp:spPr>
        <a:xfrm>
          <a:off x="723164" y="1468419"/>
          <a:ext cx="90331" cy="903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7AAE7-F560-0946-918C-62BF483A019F}">
      <dsp:nvSpPr>
        <dsp:cNvPr id="0" name=""/>
        <dsp:cNvSpPr/>
      </dsp:nvSpPr>
      <dsp:spPr>
        <a:xfrm>
          <a:off x="836982" y="1266076"/>
          <a:ext cx="206471" cy="2064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B1621-C4BA-D041-9A40-F835A2997591}">
      <dsp:nvSpPr>
        <dsp:cNvPr id="0" name=""/>
        <dsp:cNvSpPr/>
      </dsp:nvSpPr>
      <dsp:spPr>
        <a:xfrm>
          <a:off x="1115203" y="1215491"/>
          <a:ext cx="141949" cy="1419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611C1-C924-A747-A986-D84629F2E426}">
      <dsp:nvSpPr>
        <dsp:cNvPr id="0" name=""/>
        <dsp:cNvSpPr/>
      </dsp:nvSpPr>
      <dsp:spPr>
        <a:xfrm>
          <a:off x="1257152" y="620900"/>
          <a:ext cx="416885" cy="795879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BB0DD-2830-0349-A987-5A0E5D172A38}">
      <dsp:nvSpPr>
        <dsp:cNvPr id="0" name=""/>
        <dsp:cNvSpPr/>
      </dsp:nvSpPr>
      <dsp:spPr>
        <a:xfrm>
          <a:off x="1674037" y="621286"/>
          <a:ext cx="1136959" cy="7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2"/>
              </a:solidFill>
            </a:rPr>
            <a:t>2016</a:t>
          </a:r>
        </a:p>
      </dsp:txBody>
      <dsp:txXfrm>
        <a:off x="1674037" y="621286"/>
        <a:ext cx="1136959" cy="795871"/>
      </dsp:txXfrm>
    </dsp:sp>
    <dsp:sp modelId="{0F4E93ED-5719-AE47-8A28-53D0D3160401}">
      <dsp:nvSpPr>
        <dsp:cNvPr id="0" name=""/>
        <dsp:cNvSpPr/>
      </dsp:nvSpPr>
      <dsp:spPr>
        <a:xfrm>
          <a:off x="2810997" y="620900"/>
          <a:ext cx="416885" cy="795879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55438-626D-9748-9E78-55844EC48139}">
      <dsp:nvSpPr>
        <dsp:cNvPr id="0" name=""/>
        <dsp:cNvSpPr/>
      </dsp:nvSpPr>
      <dsp:spPr>
        <a:xfrm>
          <a:off x="3227882" y="621286"/>
          <a:ext cx="1136959" cy="7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3"/>
              </a:solidFill>
            </a:rPr>
            <a:t>2017</a:t>
          </a:r>
        </a:p>
      </dsp:txBody>
      <dsp:txXfrm>
        <a:off x="3227882" y="621286"/>
        <a:ext cx="1136959" cy="795871"/>
      </dsp:txXfrm>
    </dsp:sp>
    <dsp:sp modelId="{77789D9E-962C-C942-AD0B-BE5A605FEBD6}">
      <dsp:nvSpPr>
        <dsp:cNvPr id="0" name=""/>
        <dsp:cNvSpPr/>
      </dsp:nvSpPr>
      <dsp:spPr>
        <a:xfrm>
          <a:off x="4364842" y="620900"/>
          <a:ext cx="416885" cy="795879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CC977-D7E9-5848-B4DA-E4D502566A52}">
      <dsp:nvSpPr>
        <dsp:cNvPr id="0" name=""/>
        <dsp:cNvSpPr/>
      </dsp:nvSpPr>
      <dsp:spPr>
        <a:xfrm>
          <a:off x="4781727" y="621286"/>
          <a:ext cx="1136959" cy="7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4"/>
              </a:solidFill>
            </a:rPr>
            <a:t>2018</a:t>
          </a:r>
        </a:p>
      </dsp:txBody>
      <dsp:txXfrm>
        <a:off x="4781727" y="621286"/>
        <a:ext cx="1136959" cy="795871"/>
      </dsp:txXfrm>
    </dsp:sp>
    <dsp:sp modelId="{0B420EE8-0E21-4D4E-9655-974CD7FA1FAC}">
      <dsp:nvSpPr>
        <dsp:cNvPr id="0" name=""/>
        <dsp:cNvSpPr/>
      </dsp:nvSpPr>
      <dsp:spPr>
        <a:xfrm>
          <a:off x="5918686" y="620900"/>
          <a:ext cx="416885" cy="795879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CA523-E27B-EB41-BA45-439CA9C156FB}">
      <dsp:nvSpPr>
        <dsp:cNvPr id="0" name=""/>
        <dsp:cNvSpPr/>
      </dsp:nvSpPr>
      <dsp:spPr>
        <a:xfrm>
          <a:off x="6335571" y="621286"/>
          <a:ext cx="1136959" cy="7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03F72"/>
              </a:solidFill>
            </a:rPr>
            <a:t>2019</a:t>
          </a:r>
        </a:p>
      </dsp:txBody>
      <dsp:txXfrm>
        <a:off x="6335571" y="621286"/>
        <a:ext cx="1136959" cy="795871"/>
      </dsp:txXfrm>
    </dsp:sp>
    <dsp:sp modelId="{01481C7B-EC78-F940-B672-C98BDB3FB5ED}">
      <dsp:nvSpPr>
        <dsp:cNvPr id="0" name=""/>
        <dsp:cNvSpPr/>
      </dsp:nvSpPr>
      <dsp:spPr>
        <a:xfrm>
          <a:off x="7472531" y="620900"/>
          <a:ext cx="416885" cy="795879"/>
        </a:xfrm>
        <a:prstGeom prst="chevron">
          <a:avLst>
            <a:gd name="adj" fmla="val 623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E54AF-AD64-9444-9177-676059AB0E05}">
      <dsp:nvSpPr>
        <dsp:cNvPr id="0" name=""/>
        <dsp:cNvSpPr/>
      </dsp:nvSpPr>
      <dsp:spPr>
        <a:xfrm>
          <a:off x="7889416" y="621286"/>
          <a:ext cx="1136959" cy="7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6"/>
              </a:solidFill>
            </a:rPr>
            <a:t>2020</a:t>
          </a:r>
        </a:p>
      </dsp:txBody>
      <dsp:txXfrm>
        <a:off x="7889416" y="621286"/>
        <a:ext cx="1136959" cy="795871"/>
      </dsp:txXfrm>
    </dsp:sp>
    <dsp:sp modelId="{CD45BE5B-A2F4-4D47-B97A-987ED75F8EEA}">
      <dsp:nvSpPr>
        <dsp:cNvPr id="0" name=""/>
        <dsp:cNvSpPr/>
      </dsp:nvSpPr>
      <dsp:spPr>
        <a:xfrm>
          <a:off x="9026375" y="620900"/>
          <a:ext cx="416885" cy="795879"/>
        </a:xfrm>
        <a:prstGeom prst="chevron">
          <a:avLst>
            <a:gd name="adj" fmla="val 6231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C4D67-2E81-B448-ACD8-9884CE35CEC9}">
      <dsp:nvSpPr>
        <dsp:cNvPr id="0" name=""/>
        <dsp:cNvSpPr/>
      </dsp:nvSpPr>
      <dsp:spPr>
        <a:xfrm>
          <a:off x="9488739" y="555126"/>
          <a:ext cx="966415" cy="9664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2021</a:t>
          </a:r>
        </a:p>
      </dsp:txBody>
      <dsp:txXfrm>
        <a:off x="9630267" y="696654"/>
        <a:ext cx="683359" cy="68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74393-3A1F-4D55-8284-E831CB6D5BC6}">
      <dsp:nvSpPr>
        <dsp:cNvPr id="0" name=""/>
        <dsp:cNvSpPr/>
      </dsp:nvSpPr>
      <dsp:spPr>
        <a:xfrm rot="5400000">
          <a:off x="2522200" y="-1025866"/>
          <a:ext cx="821801" cy="29599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Age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Gender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Religion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Race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Family Details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Geographic information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Social Determinants of Health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Insurance Coverage</a:t>
          </a:r>
        </a:p>
      </dsp:txBody>
      <dsp:txXfrm rot="-5400000">
        <a:off x="1453119" y="83332"/>
        <a:ext cx="2919847" cy="741567"/>
      </dsp:txXfrm>
    </dsp:sp>
    <dsp:sp modelId="{9905B062-234D-47E5-AC7F-5629EFE386EA}">
      <dsp:nvSpPr>
        <dsp:cNvPr id="0" name=""/>
        <dsp:cNvSpPr/>
      </dsp:nvSpPr>
      <dsp:spPr>
        <a:xfrm>
          <a:off x="211860" y="2067"/>
          <a:ext cx="1241259" cy="9040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Demographics</a:t>
          </a:r>
        </a:p>
      </dsp:txBody>
      <dsp:txXfrm>
        <a:off x="255994" y="46201"/>
        <a:ext cx="1152991" cy="815827"/>
      </dsp:txXfrm>
    </dsp:sp>
    <dsp:sp modelId="{39CBB0CB-DF9D-4458-8FB2-9EF06F1B334C}">
      <dsp:nvSpPr>
        <dsp:cNvPr id="0" name=""/>
        <dsp:cNvSpPr/>
      </dsp:nvSpPr>
      <dsp:spPr>
        <a:xfrm rot="5400000">
          <a:off x="2571463" y="-76566"/>
          <a:ext cx="723276" cy="29599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Type</a:t>
          </a:r>
        </a:p>
      </dsp:txBody>
      <dsp:txXfrm rot="-5400000">
        <a:off x="1453120" y="1077084"/>
        <a:ext cx="2924657" cy="652662"/>
      </dsp:txXfrm>
    </dsp:sp>
    <dsp:sp modelId="{2C73D53A-F5CC-4085-AEA1-6FA96FA22400}">
      <dsp:nvSpPr>
        <dsp:cNvPr id="0" name=""/>
        <dsp:cNvSpPr/>
      </dsp:nvSpPr>
      <dsp:spPr>
        <a:xfrm>
          <a:off x="211860" y="951368"/>
          <a:ext cx="1241259" cy="9040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Health Factor</a:t>
          </a:r>
        </a:p>
      </dsp:txBody>
      <dsp:txXfrm>
        <a:off x="255994" y="995502"/>
        <a:ext cx="1152991" cy="815827"/>
      </dsp:txXfrm>
    </dsp:sp>
    <dsp:sp modelId="{5D4F46A2-B5D0-49E1-A4EE-4C6AFB23AD6D}">
      <dsp:nvSpPr>
        <dsp:cNvPr id="0" name=""/>
        <dsp:cNvSpPr/>
      </dsp:nvSpPr>
      <dsp:spPr>
        <a:xfrm rot="5400000">
          <a:off x="2601949" y="871251"/>
          <a:ext cx="723276" cy="29599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Charlson</a:t>
          </a:r>
          <a:r>
            <a:rPr lang="en-US" sz="600" kern="1200" dirty="0"/>
            <a:t> Comorbidity Index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Chronic conditions 1yr, 2yr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Admission/Discharge ICD10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First Time Dx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Ward Admit/Discharge Specialty </a:t>
          </a:r>
        </a:p>
      </dsp:txBody>
      <dsp:txXfrm rot="-5400000">
        <a:off x="1483606" y="2024902"/>
        <a:ext cx="2924657" cy="652662"/>
      </dsp:txXfrm>
    </dsp:sp>
    <dsp:sp modelId="{888227C8-5231-4FCD-A0D4-DA44CF5EC228}">
      <dsp:nvSpPr>
        <dsp:cNvPr id="0" name=""/>
        <dsp:cNvSpPr/>
      </dsp:nvSpPr>
      <dsp:spPr>
        <a:xfrm>
          <a:off x="211860" y="1900668"/>
          <a:ext cx="1241259" cy="9040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Medical History</a:t>
          </a:r>
        </a:p>
      </dsp:txBody>
      <dsp:txXfrm>
        <a:off x="255994" y="1944802"/>
        <a:ext cx="1152991" cy="815827"/>
      </dsp:txXfrm>
    </dsp:sp>
    <dsp:sp modelId="{FFD9E119-FC31-4590-ADFC-EE27D9AFFCD3}">
      <dsp:nvSpPr>
        <dsp:cNvPr id="0" name=""/>
        <dsp:cNvSpPr/>
      </dsp:nvSpPr>
      <dsp:spPr>
        <a:xfrm rot="5400000">
          <a:off x="2571463" y="1822034"/>
          <a:ext cx="723276" cy="29599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Drug Name During Inpatient</a:t>
          </a:r>
        </a:p>
      </dsp:txBody>
      <dsp:txXfrm rot="-5400000">
        <a:off x="1453120" y="2975685"/>
        <a:ext cx="2924657" cy="652662"/>
      </dsp:txXfrm>
    </dsp:sp>
    <dsp:sp modelId="{86AC3705-F8D3-490E-A1CB-993B93421D60}">
      <dsp:nvSpPr>
        <dsp:cNvPr id="0" name=""/>
        <dsp:cNvSpPr/>
      </dsp:nvSpPr>
      <dsp:spPr>
        <a:xfrm>
          <a:off x="211860" y="2849969"/>
          <a:ext cx="1241259" cy="9040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RX</a:t>
          </a:r>
        </a:p>
      </dsp:txBody>
      <dsp:txXfrm>
        <a:off x="255994" y="2894103"/>
        <a:ext cx="1152991" cy="815827"/>
      </dsp:txXfrm>
    </dsp:sp>
    <dsp:sp modelId="{6436F651-F596-44AE-A200-BDCE82270F91}">
      <dsp:nvSpPr>
        <dsp:cNvPr id="0" name=""/>
        <dsp:cNvSpPr/>
      </dsp:nvSpPr>
      <dsp:spPr>
        <a:xfrm rot="5400000">
          <a:off x="2571463" y="2771335"/>
          <a:ext cx="723276" cy="29599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Prior Readmission 12m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Prior Readmission 12m Count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No Show Appointment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Inpatient/Output Utilization 1 </a:t>
          </a:r>
          <a:r>
            <a:rPr lang="en-US" sz="600" kern="1200" dirty="0" err="1"/>
            <a:t>yr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Appointment Made During Inpatient Visit </a:t>
          </a:r>
        </a:p>
      </dsp:txBody>
      <dsp:txXfrm rot="-5400000">
        <a:off x="1453120" y="3924986"/>
        <a:ext cx="2924657" cy="652662"/>
      </dsp:txXfrm>
    </dsp:sp>
    <dsp:sp modelId="{321E2606-BFF0-4E07-AF95-4965278D5B8D}">
      <dsp:nvSpPr>
        <dsp:cNvPr id="0" name=""/>
        <dsp:cNvSpPr/>
      </dsp:nvSpPr>
      <dsp:spPr>
        <a:xfrm>
          <a:off x="211860" y="3799269"/>
          <a:ext cx="1241259" cy="9040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Utilization</a:t>
          </a:r>
        </a:p>
      </dsp:txBody>
      <dsp:txXfrm>
        <a:off x="255994" y="3843403"/>
        <a:ext cx="1152991" cy="815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82730-F9F0-4CF2-BD8B-FFE8009720E5}">
      <dsp:nvSpPr>
        <dsp:cNvPr id="0" name=""/>
        <dsp:cNvSpPr/>
      </dsp:nvSpPr>
      <dsp:spPr>
        <a:xfrm>
          <a:off x="0" y="169805"/>
          <a:ext cx="4697056" cy="469705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2,454 Features</a:t>
          </a:r>
          <a:r>
            <a:rPr lang="en-US" sz="1000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 investigated</a:t>
          </a:r>
        </a:p>
      </dsp:txBody>
      <dsp:txXfrm>
        <a:off x="1768127" y="507838"/>
        <a:ext cx="1160801" cy="498198"/>
      </dsp:txXfrm>
    </dsp:sp>
    <dsp:sp modelId="{ED74AFC8-8CFB-4373-BD80-E121B96FD6A3}">
      <dsp:nvSpPr>
        <dsp:cNvPr id="0" name=""/>
        <dsp:cNvSpPr/>
      </dsp:nvSpPr>
      <dsp:spPr>
        <a:xfrm>
          <a:off x="651422" y="1366826"/>
          <a:ext cx="3522792" cy="3522792"/>
        </a:xfrm>
        <a:prstGeom prst="ellipse">
          <a:avLst/>
        </a:prstGeom>
        <a:solidFill>
          <a:schemeClr val="accent1">
            <a:shade val="80000"/>
            <a:hueOff val="377255"/>
            <a:satOff val="-39063"/>
            <a:lumOff val="21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655 Features </a:t>
          </a:r>
          <a:r>
            <a:rPr lang="en-US" sz="1000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considered</a:t>
          </a:r>
        </a:p>
      </dsp:txBody>
      <dsp:txXfrm>
        <a:off x="1832418" y="1683732"/>
        <a:ext cx="1160801" cy="467061"/>
      </dsp:txXfrm>
    </dsp:sp>
    <dsp:sp modelId="{288073DE-C5C6-488E-B3F9-B75A7056A3CA}">
      <dsp:nvSpPr>
        <dsp:cNvPr id="0" name=""/>
        <dsp:cNvSpPr/>
      </dsp:nvSpPr>
      <dsp:spPr>
        <a:xfrm>
          <a:off x="1174264" y="2518333"/>
          <a:ext cx="2348528" cy="2348528"/>
        </a:xfrm>
        <a:prstGeom prst="ellipse">
          <a:avLst/>
        </a:prstGeom>
        <a:solidFill>
          <a:schemeClr val="accent1">
            <a:shade val="80000"/>
            <a:hueOff val="754511"/>
            <a:satOff val="-78127"/>
            <a:lumOff val="427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452 Features </a:t>
          </a:r>
          <a:r>
            <a:rPr lang="en-US" sz="1400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selected</a:t>
          </a:r>
        </a:p>
      </dsp:txBody>
      <dsp:txXfrm>
        <a:off x="1761395" y="3277432"/>
        <a:ext cx="1174264" cy="830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26E77-F047-4D69-8B6A-A5CBFD94BA3A}">
      <dsp:nvSpPr>
        <dsp:cNvPr id="0" name=""/>
        <dsp:cNvSpPr/>
      </dsp:nvSpPr>
      <dsp:spPr>
        <a:xfrm>
          <a:off x="0" y="913414"/>
          <a:ext cx="4435514" cy="376245"/>
        </a:xfrm>
        <a:prstGeom prst="roundRect">
          <a:avLst/>
        </a:prstGeom>
        <a:solidFill>
          <a:srgbClr val="003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AUC Inference:</a:t>
          </a:r>
        </a:p>
      </dsp:txBody>
      <dsp:txXfrm>
        <a:off x="18367" y="931781"/>
        <a:ext cx="4398780" cy="339511"/>
      </dsp:txXfrm>
    </dsp:sp>
    <dsp:sp modelId="{BAE5800C-1113-48FB-878E-930C42E04883}">
      <dsp:nvSpPr>
        <dsp:cNvPr id="0" name=""/>
        <dsp:cNvSpPr/>
      </dsp:nvSpPr>
      <dsp:spPr>
        <a:xfrm>
          <a:off x="0" y="1180073"/>
          <a:ext cx="4435514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solidFill>
              <a:srgbClr val="34343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A randomly selected member episode from the group with target equals one has a score larger than for a randomly chosen member episode from the group with the target equals zero in 76% of the time.</a:t>
          </a:r>
        </a:p>
      </dsp:txBody>
      <dsp:txXfrm>
        <a:off x="0" y="1180073"/>
        <a:ext cx="4435514" cy="1391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26E77-F047-4D69-8B6A-A5CBFD94BA3A}">
      <dsp:nvSpPr>
        <dsp:cNvPr id="0" name=""/>
        <dsp:cNvSpPr/>
      </dsp:nvSpPr>
      <dsp:spPr>
        <a:xfrm>
          <a:off x="0" y="606496"/>
          <a:ext cx="4435514" cy="376245"/>
        </a:xfrm>
        <a:prstGeom prst="roundRect">
          <a:avLst/>
        </a:prstGeom>
        <a:solidFill>
          <a:srgbClr val="003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Exploration:</a:t>
          </a:r>
        </a:p>
      </dsp:txBody>
      <dsp:txXfrm>
        <a:off x="18367" y="624863"/>
        <a:ext cx="4398780" cy="339511"/>
      </dsp:txXfrm>
    </dsp:sp>
    <dsp:sp modelId="{BAE5800C-1113-48FB-878E-930C42E04883}">
      <dsp:nvSpPr>
        <dsp:cNvPr id="0" name=""/>
        <dsp:cNvSpPr/>
      </dsp:nvSpPr>
      <dsp:spPr>
        <a:xfrm>
          <a:off x="0" y="815753"/>
          <a:ext cx="4435514" cy="211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solidFill>
              <a:srgbClr val="34343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Auto ML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Logistic Regression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Vanilla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Regularization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Random Forest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GBM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343434"/>
              </a:solidFill>
            </a:rPr>
            <a:t>XGBoost</a:t>
          </a:r>
        </a:p>
      </dsp:txBody>
      <dsp:txXfrm>
        <a:off x="0" y="815753"/>
        <a:ext cx="4435514" cy="211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0.15377</cdr:x>
      <cdr:y>0.64013</cdr:y>
    </cdr:from>
    <cdr:to>
      <cdr:x>0.97689</cdr:x>
      <cdr:y>0.64013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509F80E-35CB-42F9-BC73-BF427A778862}"/>
            </a:ext>
          </a:extLst>
        </cdr:cNvPr>
        <cdr:cNvCxnSpPr/>
      </cdr:nvCxnSpPr>
      <cdr:spPr>
        <a:xfrm xmlns:a="http://schemas.openxmlformats.org/drawingml/2006/main">
          <a:off x="1271153" y="3344280"/>
          <a:ext cx="68043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4A17-1929-457D-B5C9-A0466415701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17CE-2666-4AAA-9D96-D90EDF25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8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6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4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7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7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37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2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6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2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60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5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9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B8446-C792-DD48-8228-EC8E893F64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0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6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1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1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17CE-2666-4AAA-9D96-D90EDF25D0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">
  <p:cSld name="Cov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body" idx="1"/>
          </p:nvPr>
        </p:nvSpPr>
        <p:spPr>
          <a:xfrm>
            <a:off x="1063256" y="5111917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body" idx="2"/>
          </p:nvPr>
        </p:nvSpPr>
        <p:spPr>
          <a:xfrm>
            <a:off x="1063256" y="5427706"/>
            <a:ext cx="3654056" cy="66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3"/>
          </p:nvPr>
        </p:nvSpPr>
        <p:spPr>
          <a:xfrm>
            <a:off x="1063256" y="3409196"/>
            <a:ext cx="10290543" cy="4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4"/>
          </p:nvPr>
        </p:nvSpPr>
        <p:spPr>
          <a:xfrm>
            <a:off x="1063256" y="2807876"/>
            <a:ext cx="10290543" cy="4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2800"/>
              <a:buFont typeface="Arial"/>
              <a:buNone/>
              <a:defRPr sz="4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3" name="Google Shape;23;p33"/>
          <p:cNvGrpSpPr/>
          <p:nvPr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24" name="Google Shape;24;p33"/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  <a:tabLst/>
                <a:defRPr/>
              </a:pPr>
              <a:endParaRPr kumimoji="0" sz="135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Google Shape;25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107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and Graphic/Image">
  <p:cSld name="List and Graphic/Imag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8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9" name="Google Shape;139;p48"/>
          <p:cNvSpPr txBox="1">
            <a:spLocks noGrp="1"/>
          </p:cNvSpPr>
          <p:nvPr>
            <p:ph type="body" idx="1"/>
          </p:nvPr>
        </p:nvSpPr>
        <p:spPr>
          <a:xfrm>
            <a:off x="838199" y="2508430"/>
            <a:ext cx="4818529" cy="41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body" idx="2"/>
          </p:nvPr>
        </p:nvSpPr>
        <p:spPr>
          <a:xfrm>
            <a:off x="838199" y="2111078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48"/>
          <p:cNvSpPr>
            <a:spLocks noGrp="1"/>
          </p:cNvSpPr>
          <p:nvPr>
            <p:ph type="pic" idx="3"/>
          </p:nvPr>
        </p:nvSpPr>
        <p:spPr>
          <a:xfrm>
            <a:off x="5997388" y="1956391"/>
            <a:ext cx="5365378" cy="4065054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body" idx="4"/>
          </p:nvPr>
        </p:nvSpPr>
        <p:spPr>
          <a:xfrm>
            <a:off x="829234" y="3476618"/>
            <a:ext cx="4818529" cy="41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body" idx="5"/>
          </p:nvPr>
        </p:nvSpPr>
        <p:spPr>
          <a:xfrm>
            <a:off x="829234" y="3079266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body" idx="6"/>
          </p:nvPr>
        </p:nvSpPr>
        <p:spPr>
          <a:xfrm>
            <a:off x="829234" y="4435843"/>
            <a:ext cx="4818529" cy="41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48"/>
          <p:cNvSpPr txBox="1">
            <a:spLocks noGrp="1"/>
          </p:cNvSpPr>
          <p:nvPr>
            <p:ph type="body" idx="7"/>
          </p:nvPr>
        </p:nvSpPr>
        <p:spPr>
          <a:xfrm>
            <a:off x="829234" y="4038491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8"/>
          <p:cNvSpPr txBox="1">
            <a:spLocks noGrp="1"/>
          </p:cNvSpPr>
          <p:nvPr>
            <p:ph type="body" idx="8"/>
          </p:nvPr>
        </p:nvSpPr>
        <p:spPr>
          <a:xfrm>
            <a:off x="829234" y="5404032"/>
            <a:ext cx="4818529" cy="41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body" idx="9"/>
          </p:nvPr>
        </p:nvSpPr>
        <p:spPr>
          <a:xfrm>
            <a:off x="829234" y="5006680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3118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C618-C743-0F44-962E-212332159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Timeline Graphic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200B7-8298-6A49-A8C0-222FE9E93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0B5B4E-1CA2-D84A-BF2E-7FBA94C42327}"/>
              </a:ext>
            </a:extLst>
          </p:cNvPr>
          <p:cNvGraphicFramePr/>
          <p:nvPr userDrawn="1"/>
        </p:nvGraphicFramePr>
        <p:xfrm>
          <a:off x="838200" y="1635265"/>
          <a:ext cx="10515600" cy="199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A1C5BA-6123-6348-8964-8D7B21D7ACC9}"/>
              </a:ext>
            </a:extLst>
          </p:cNvPr>
          <p:cNvSpPr txBox="1"/>
          <p:nvPr userDrawn="1"/>
        </p:nvSpPr>
        <p:spPr>
          <a:xfrm>
            <a:off x="3789360" y="3214356"/>
            <a:ext cx="1545413" cy="2509323"/>
          </a:xfrm>
          <a:prstGeom prst="rect">
            <a:avLst/>
          </a:prstGeom>
          <a:noFill/>
        </p:spPr>
        <p:txBody>
          <a:bodyPr wrap="square" lIns="0" rIns="4572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F47B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Lorem ipsum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47B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is placeholder text commonly used in the graphic, print, and publishing industries for previewing layouts.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4E67C-861D-7244-894C-1671239AC172}"/>
              </a:ext>
            </a:extLst>
          </p:cNvPr>
          <p:cNvSpPr txBox="1"/>
          <p:nvPr userDrawn="1"/>
        </p:nvSpPr>
        <p:spPr>
          <a:xfrm>
            <a:off x="6950406" y="3214356"/>
            <a:ext cx="1481561" cy="2509323"/>
          </a:xfrm>
          <a:prstGeom prst="rect">
            <a:avLst/>
          </a:prstGeom>
          <a:noFill/>
        </p:spPr>
        <p:txBody>
          <a:bodyPr wrap="square" lIns="0" rIns="4572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Lorem ipsum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is placeholder text commonly used in the graphic, print, and publishing industries for previewing layouts and visual mockups.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BBA5D-950A-4B42-B634-EA2A590BC334}"/>
              </a:ext>
            </a:extLst>
          </p:cNvPr>
          <p:cNvSpPr txBox="1"/>
          <p:nvPr userDrawn="1"/>
        </p:nvSpPr>
        <p:spPr>
          <a:xfrm>
            <a:off x="8530929" y="3214356"/>
            <a:ext cx="1481560" cy="2509323"/>
          </a:xfrm>
          <a:prstGeom prst="rect">
            <a:avLst/>
          </a:prstGeom>
          <a:noFill/>
        </p:spPr>
        <p:txBody>
          <a:bodyPr wrap="square" lIns="0" rIns="4572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77B7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Lorem ipsum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77B7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is placeholder text commonly used in the graphic, print, 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74E09-F78C-554C-8F9B-EDF2F9F724E9}"/>
              </a:ext>
            </a:extLst>
          </p:cNvPr>
          <p:cNvSpPr txBox="1"/>
          <p:nvPr userDrawn="1"/>
        </p:nvSpPr>
        <p:spPr>
          <a:xfrm>
            <a:off x="5369883" y="3214356"/>
            <a:ext cx="1545413" cy="2509323"/>
          </a:xfrm>
          <a:prstGeom prst="rect">
            <a:avLst/>
          </a:prstGeom>
          <a:noFill/>
        </p:spPr>
        <p:txBody>
          <a:bodyPr wrap="square" lIns="0" rIns="4572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Lorem ipsum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is placeholder text commonly used in the graphic, print, and publishing industries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92675-A5FC-B745-979C-B2C92C761859}"/>
              </a:ext>
            </a:extLst>
          </p:cNvPr>
          <p:cNvSpPr txBox="1"/>
          <p:nvPr userDrawn="1"/>
        </p:nvSpPr>
        <p:spPr>
          <a:xfrm>
            <a:off x="2208837" y="3214356"/>
            <a:ext cx="1580523" cy="2509323"/>
          </a:xfrm>
          <a:prstGeom prst="rect">
            <a:avLst/>
          </a:prstGeom>
          <a:noFill/>
        </p:spPr>
        <p:txBody>
          <a:bodyPr wrap="square" lIns="0" rIns="4572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128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Lorem ipsum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28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is placeholder text commonly used in the graphic, print.</a:t>
            </a:r>
          </a:p>
        </p:txBody>
      </p:sp>
    </p:spTree>
    <p:extLst>
      <p:ext uri="{BB962C8B-B14F-4D97-AF65-F5344CB8AC3E}">
        <p14:creationId xmlns:p14="http://schemas.microsoft.com/office/powerpoint/2010/main" val="4651755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683BB-E9A0-0948-9D6B-85BBEE84B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624F8-494E-794B-8222-670E67E13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SmartArt Graphic</a:t>
            </a:r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F501923E-2462-B54B-A86F-7BE9661BF16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838200" y="1690688"/>
            <a:ext cx="10515600" cy="41195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54400-3523-FD48-80B8-5D65D2F36C93}"/>
              </a:ext>
            </a:extLst>
          </p:cNvPr>
          <p:cNvSpPr txBox="1"/>
          <p:nvPr userDrawn="1"/>
        </p:nvSpPr>
        <p:spPr>
          <a:xfrm>
            <a:off x="13427242" y="-79064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717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E6C8-FEBB-8D42-94AD-C0DA56AA9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Iconography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CE79D-3090-6F43-BF71-DBC65C436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04B84F-6512-2142-A7E9-233AB95923D4}"/>
              </a:ext>
            </a:extLst>
          </p:cNvPr>
          <p:cNvGrpSpPr/>
          <p:nvPr userDrawn="1"/>
        </p:nvGrpSpPr>
        <p:grpSpPr>
          <a:xfrm>
            <a:off x="848335" y="5287515"/>
            <a:ext cx="10482164" cy="681644"/>
            <a:chOff x="848335" y="5224760"/>
            <a:chExt cx="10482164" cy="681644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227A86C9-ED46-3D48-86F1-515C931A9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59938" y="5224760"/>
              <a:ext cx="670561" cy="681644"/>
            </a:xfrm>
            <a:prstGeom prst="rect">
              <a:avLst/>
            </a:prstGeom>
          </p:spPr>
        </p:pic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C6B3F12-3D2C-6B4A-9640-C13AB12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430714" y="5227531"/>
              <a:ext cx="676102" cy="676102"/>
            </a:xfrm>
            <a:prstGeom prst="rect">
              <a:avLst/>
            </a:prstGeom>
          </p:spPr>
        </p:pic>
        <p:pic>
          <p:nvPicPr>
            <p:cNvPr id="18" name="Picture 1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509AF3D1-75AE-0143-890D-E3CC2C57E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01493" y="5224760"/>
              <a:ext cx="676102" cy="681644"/>
            </a:xfrm>
            <a:prstGeom prst="rect">
              <a:avLst/>
            </a:prstGeom>
          </p:spPr>
        </p:pic>
        <p:pic>
          <p:nvPicPr>
            <p:cNvPr id="20" name="Picture 1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F611C69-0FCD-3A4D-AB50-B61BE7202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977814" y="5227531"/>
              <a:ext cx="670560" cy="676102"/>
            </a:xfrm>
            <a:prstGeom prst="rect">
              <a:avLst/>
            </a:prstGeom>
          </p:spPr>
        </p:pic>
        <p:pic>
          <p:nvPicPr>
            <p:cNvPr id="22" name="Picture 21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356373C4-604C-B146-9A89-CED07FC326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748593" y="5227531"/>
              <a:ext cx="676102" cy="676102"/>
            </a:xfrm>
            <a:prstGeom prst="rect">
              <a:avLst/>
            </a:prstGeom>
          </p:spPr>
        </p:pic>
        <p:pic>
          <p:nvPicPr>
            <p:cNvPr id="24" name="Picture 2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2560C24A-D716-B845-939E-D77CA4424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524914" y="5227531"/>
              <a:ext cx="670560" cy="676102"/>
            </a:xfrm>
            <a:prstGeom prst="rect">
              <a:avLst/>
            </a:prstGeom>
          </p:spPr>
        </p:pic>
        <p:pic>
          <p:nvPicPr>
            <p:cNvPr id="26" name="Picture 25" descr="A picture containing game, drawing&#10;&#10;Description automatically generated">
              <a:extLst>
                <a:ext uri="{FF2B5EF4-FFF2-40B4-BE49-F238E27FC236}">
                  <a16:creationId xmlns:a16="http://schemas.microsoft.com/office/drawing/2014/main" id="{5BBF75CB-DB10-EE4B-98F5-D7F9C575E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301235" y="5227531"/>
              <a:ext cx="670560" cy="676102"/>
            </a:xfrm>
            <a:prstGeom prst="rect">
              <a:avLst/>
            </a:prstGeom>
          </p:spPr>
        </p:pic>
        <p:pic>
          <p:nvPicPr>
            <p:cNvPr id="28" name="Picture 27" descr="A close up of a clock&#10;&#10;Description automatically generated">
              <a:extLst>
                <a:ext uri="{FF2B5EF4-FFF2-40B4-BE49-F238E27FC236}">
                  <a16:creationId xmlns:a16="http://schemas.microsoft.com/office/drawing/2014/main" id="{4B0D7B5C-CDE3-1A45-A1C4-4F7DFA0400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072014" y="5227531"/>
              <a:ext cx="676102" cy="676102"/>
            </a:xfrm>
            <a:prstGeom prst="rect">
              <a:avLst/>
            </a:prstGeom>
          </p:spPr>
        </p:pic>
        <p:pic>
          <p:nvPicPr>
            <p:cNvPr id="30" name="Picture 29" descr="A picture containing game, drawing&#10;&#10;Description automatically generated">
              <a:extLst>
                <a:ext uri="{FF2B5EF4-FFF2-40B4-BE49-F238E27FC236}">
                  <a16:creationId xmlns:a16="http://schemas.microsoft.com/office/drawing/2014/main" id="{E813D073-BFFF-5949-8F4B-51EE2B2CA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848335" y="5227531"/>
              <a:ext cx="670560" cy="6761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3313A-E614-244B-A947-ED0F29CC528B}"/>
              </a:ext>
            </a:extLst>
          </p:cNvPr>
          <p:cNvGrpSpPr/>
          <p:nvPr userDrawn="1"/>
        </p:nvGrpSpPr>
        <p:grpSpPr>
          <a:xfrm>
            <a:off x="848335" y="4404865"/>
            <a:ext cx="10482165" cy="681644"/>
            <a:chOff x="848335" y="4362069"/>
            <a:chExt cx="10482165" cy="681644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02214431-684A-184D-BDBC-2CC4E1819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0659939" y="4362069"/>
              <a:ext cx="670561" cy="681644"/>
            </a:xfrm>
            <a:prstGeom prst="rect">
              <a:avLst/>
            </a:prstGeom>
          </p:spPr>
        </p:pic>
        <p:pic>
          <p:nvPicPr>
            <p:cNvPr id="34" name="Picture 3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F24441DC-40D4-964D-A4A3-D27E535C39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9430715" y="4362069"/>
              <a:ext cx="676102" cy="681644"/>
            </a:xfrm>
            <a:prstGeom prst="rect">
              <a:avLst/>
            </a:prstGeom>
          </p:spPr>
        </p:pic>
        <p:pic>
          <p:nvPicPr>
            <p:cNvPr id="36" name="Picture 3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2EF98E43-3C73-8746-8887-DB7CE46838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207035" y="4362069"/>
              <a:ext cx="670561" cy="681644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688EFD83-90C7-F34D-80FE-9FDBF914A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977814" y="4362069"/>
              <a:ext cx="676102" cy="681644"/>
            </a:xfrm>
            <a:prstGeom prst="rect">
              <a:avLst/>
            </a:prstGeom>
          </p:spPr>
        </p:pic>
        <p:pic>
          <p:nvPicPr>
            <p:cNvPr id="40" name="Picture 3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AEFC551-5911-6149-8727-83931A1ADC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754135" y="4364840"/>
              <a:ext cx="670560" cy="67610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0B48FFF0-FB6E-1246-9F43-E364E6C5C2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4530456" y="4364840"/>
              <a:ext cx="670560" cy="676102"/>
            </a:xfrm>
            <a:prstGeom prst="rect">
              <a:avLst/>
            </a:prstGeom>
          </p:spPr>
        </p:pic>
        <p:pic>
          <p:nvPicPr>
            <p:cNvPr id="44" name="Picture 43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77668ADB-C4DE-164E-A526-A4BA45874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301235" y="4364840"/>
              <a:ext cx="676102" cy="676102"/>
            </a:xfrm>
            <a:prstGeom prst="rect">
              <a:avLst/>
            </a:prstGeom>
          </p:spPr>
        </p:pic>
        <p:pic>
          <p:nvPicPr>
            <p:cNvPr id="46" name="Picture 4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D184507C-1C75-6E42-B30A-A92203402E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2077556" y="4364840"/>
              <a:ext cx="670560" cy="676102"/>
            </a:xfrm>
            <a:prstGeom prst="rect">
              <a:avLst/>
            </a:prstGeom>
          </p:spPr>
        </p:pic>
        <p:pic>
          <p:nvPicPr>
            <p:cNvPr id="48" name="Picture 4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580DD77-4060-194B-986C-3E3C030DA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848335" y="4364840"/>
              <a:ext cx="676102" cy="67610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832D37-42E5-D64D-9B66-133B1CFA4697}"/>
              </a:ext>
            </a:extLst>
          </p:cNvPr>
          <p:cNvGrpSpPr/>
          <p:nvPr userDrawn="1"/>
        </p:nvGrpSpPr>
        <p:grpSpPr>
          <a:xfrm>
            <a:off x="848335" y="3522216"/>
            <a:ext cx="10482166" cy="681644"/>
            <a:chOff x="848335" y="3485683"/>
            <a:chExt cx="10482166" cy="681644"/>
          </a:xfrm>
        </p:grpSpPr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0F9E5202-4566-B342-8022-EBD2378E78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10659940" y="3485683"/>
              <a:ext cx="670561" cy="681644"/>
            </a:xfrm>
            <a:prstGeom prst="rect">
              <a:avLst/>
            </a:prstGeom>
          </p:spPr>
        </p:pic>
        <p:pic>
          <p:nvPicPr>
            <p:cNvPr id="104" name="Picture 10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9F554CFB-FF58-5842-B0B1-72405E862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9434186" y="3485683"/>
              <a:ext cx="676057" cy="681644"/>
            </a:xfrm>
            <a:prstGeom prst="rect">
              <a:avLst/>
            </a:prstGeom>
          </p:spPr>
        </p:pic>
        <p:pic>
          <p:nvPicPr>
            <p:cNvPr id="106" name="Picture 10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B887F00C-88D0-4143-BF75-FA1589664F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8208434" y="3485683"/>
              <a:ext cx="676057" cy="681644"/>
            </a:xfrm>
            <a:prstGeom prst="rect">
              <a:avLst/>
            </a:prstGeom>
          </p:spPr>
        </p:pic>
        <p:pic>
          <p:nvPicPr>
            <p:cNvPr id="108" name="Picture 107" descr="A close up of a logo&#10;&#10;Description automatically generated">
              <a:extLst>
                <a:ext uri="{FF2B5EF4-FFF2-40B4-BE49-F238E27FC236}">
                  <a16:creationId xmlns:a16="http://schemas.microsoft.com/office/drawing/2014/main" id="{EC90C1F2-D3E7-B642-973E-A7DA0FD0F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6982682" y="3485683"/>
              <a:ext cx="676057" cy="681644"/>
            </a:xfrm>
            <a:prstGeom prst="rect">
              <a:avLst/>
            </a:prstGeom>
          </p:spPr>
        </p:pic>
        <p:pic>
          <p:nvPicPr>
            <p:cNvPr id="110" name="Picture 10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4570C7E0-C30A-6C40-A2B7-1D671EAF65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/>
            <a:stretch>
              <a:fillRect/>
            </a:stretch>
          </p:blipFill>
          <p:spPr>
            <a:xfrm>
              <a:off x="5751343" y="3485683"/>
              <a:ext cx="681644" cy="681644"/>
            </a:xfrm>
            <a:prstGeom prst="rect">
              <a:avLst/>
            </a:prstGeom>
          </p:spPr>
        </p:pic>
        <p:pic>
          <p:nvPicPr>
            <p:cNvPr id="112" name="Picture 111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63EA560D-8E53-4443-984A-5047667B5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/>
            <a:stretch>
              <a:fillRect/>
            </a:stretch>
          </p:blipFill>
          <p:spPr>
            <a:xfrm>
              <a:off x="4525591" y="3485683"/>
              <a:ext cx="676057" cy="681644"/>
            </a:xfrm>
            <a:prstGeom prst="rect">
              <a:avLst/>
            </a:prstGeom>
          </p:spPr>
        </p:pic>
        <p:pic>
          <p:nvPicPr>
            <p:cNvPr id="114" name="Picture 11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EEB8C07F-57A2-4F4E-9DB1-A8CA3B6DD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/>
            <a:stretch>
              <a:fillRect/>
            </a:stretch>
          </p:blipFill>
          <p:spPr>
            <a:xfrm>
              <a:off x="3299839" y="3485683"/>
              <a:ext cx="676057" cy="681644"/>
            </a:xfrm>
            <a:prstGeom prst="rect">
              <a:avLst/>
            </a:prstGeom>
          </p:spPr>
        </p:pic>
        <p:pic>
          <p:nvPicPr>
            <p:cNvPr id="116" name="Picture 1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49BA21-E54C-CE4E-8644-4F2D11BEE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2074087" y="3485683"/>
              <a:ext cx="676057" cy="681644"/>
            </a:xfrm>
            <a:prstGeom prst="rect">
              <a:avLst/>
            </a:prstGeom>
          </p:spPr>
        </p:pic>
        <p:pic>
          <p:nvPicPr>
            <p:cNvPr id="118" name="Picture 117" descr="A close up of a sign&#10;&#10;Description automatically generated">
              <a:extLst>
                <a:ext uri="{FF2B5EF4-FFF2-40B4-BE49-F238E27FC236}">
                  <a16:creationId xmlns:a16="http://schemas.microsoft.com/office/drawing/2014/main" id="{6F94BDFB-05F8-5C42-BCB0-5BEF93BBA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848335" y="3485683"/>
              <a:ext cx="676057" cy="6816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2FF702-D19C-B544-AF62-3D25A4B254F9}"/>
              </a:ext>
            </a:extLst>
          </p:cNvPr>
          <p:cNvGrpSpPr/>
          <p:nvPr userDrawn="1"/>
        </p:nvGrpSpPr>
        <p:grpSpPr>
          <a:xfrm>
            <a:off x="848335" y="2633980"/>
            <a:ext cx="10482166" cy="687231"/>
            <a:chOff x="848335" y="2607870"/>
            <a:chExt cx="10482166" cy="687231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124DA52-A32E-FA46-B047-A4DD61023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3299829" y="2613434"/>
              <a:ext cx="676102" cy="676102"/>
            </a:xfrm>
            <a:prstGeom prst="rect">
              <a:avLst/>
            </a:prstGeom>
          </p:spPr>
        </p:pic>
        <p:pic>
          <p:nvPicPr>
            <p:cNvPr id="52" name="Picture 5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DFCBAEAD-FD2D-0340-BEC1-7484591C02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/>
            <a:stretch>
              <a:fillRect/>
            </a:stretch>
          </p:blipFill>
          <p:spPr>
            <a:xfrm>
              <a:off x="10659940" y="2610663"/>
              <a:ext cx="670561" cy="681644"/>
            </a:xfrm>
            <a:prstGeom prst="rect">
              <a:avLst/>
            </a:prstGeom>
          </p:spPr>
        </p:pic>
        <p:pic>
          <p:nvPicPr>
            <p:cNvPr id="120" name="Picture 1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97FDB3A-E91D-DD4F-A741-412E1E7A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/>
            <a:stretch>
              <a:fillRect/>
            </a:stretch>
          </p:blipFill>
          <p:spPr>
            <a:xfrm>
              <a:off x="9428609" y="2610663"/>
              <a:ext cx="681644" cy="681644"/>
            </a:xfrm>
            <a:prstGeom prst="rect">
              <a:avLst/>
            </a:prstGeom>
          </p:spPr>
        </p:pic>
        <p:pic>
          <p:nvPicPr>
            <p:cNvPr id="122" name="Picture 121" descr="A close up of a logo&#10;&#10;Description automatically generated">
              <a:extLst>
                <a:ext uri="{FF2B5EF4-FFF2-40B4-BE49-F238E27FC236}">
                  <a16:creationId xmlns:a16="http://schemas.microsoft.com/office/drawing/2014/main" id="{6DAA14B3-4ED9-CC46-ADB2-0CE57B8528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/>
            <a:stretch>
              <a:fillRect/>
            </a:stretch>
          </p:blipFill>
          <p:spPr>
            <a:xfrm>
              <a:off x="8202862" y="2607870"/>
              <a:ext cx="676057" cy="687231"/>
            </a:xfrm>
            <a:prstGeom prst="rect">
              <a:avLst/>
            </a:prstGeom>
          </p:spPr>
        </p:pic>
        <p:pic>
          <p:nvPicPr>
            <p:cNvPr id="124" name="Picture 1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EAA881B-4EFD-C148-9D57-2E37EE6C3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/>
            <a:stretch>
              <a:fillRect/>
            </a:stretch>
          </p:blipFill>
          <p:spPr>
            <a:xfrm>
              <a:off x="6977115" y="2607870"/>
              <a:ext cx="676057" cy="687231"/>
            </a:xfrm>
            <a:prstGeom prst="rect">
              <a:avLst/>
            </a:prstGeom>
          </p:spPr>
        </p:pic>
        <p:pic>
          <p:nvPicPr>
            <p:cNvPr id="126" name="Picture 125" descr="A close up of a logo&#10;&#10;Description automatically generated">
              <a:extLst>
                <a:ext uri="{FF2B5EF4-FFF2-40B4-BE49-F238E27FC236}">
                  <a16:creationId xmlns:a16="http://schemas.microsoft.com/office/drawing/2014/main" id="{9751E9AA-2ACA-0242-A855-CD174AAD3E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5751368" y="2607870"/>
              <a:ext cx="676057" cy="687231"/>
            </a:xfrm>
            <a:prstGeom prst="rect">
              <a:avLst/>
            </a:prstGeom>
          </p:spPr>
        </p:pic>
        <p:pic>
          <p:nvPicPr>
            <p:cNvPr id="128" name="Picture 127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EA2779FE-183C-4C44-A1A8-BF64FAEAB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/>
            <a:stretch>
              <a:fillRect/>
            </a:stretch>
          </p:blipFill>
          <p:spPr>
            <a:xfrm>
              <a:off x="4525621" y="2607870"/>
              <a:ext cx="676057" cy="687231"/>
            </a:xfrm>
            <a:prstGeom prst="rect">
              <a:avLst/>
            </a:prstGeom>
          </p:spPr>
        </p:pic>
        <p:pic>
          <p:nvPicPr>
            <p:cNvPr id="132" name="Picture 13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81FECB09-D8B7-364A-97E1-C21760DB6E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/>
            <a:stretch>
              <a:fillRect/>
            </a:stretch>
          </p:blipFill>
          <p:spPr>
            <a:xfrm>
              <a:off x="2074082" y="2607870"/>
              <a:ext cx="676057" cy="687231"/>
            </a:xfrm>
            <a:prstGeom prst="rect">
              <a:avLst/>
            </a:prstGeom>
          </p:spPr>
        </p:pic>
        <p:pic>
          <p:nvPicPr>
            <p:cNvPr id="134" name="Picture 13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1C4F36F-E05A-7E4D-B57D-E0F51E934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848335" y="2607870"/>
              <a:ext cx="676057" cy="68723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2B22E3-9B2D-1140-AB33-5CE8CCA1182A}"/>
              </a:ext>
            </a:extLst>
          </p:cNvPr>
          <p:cNvGrpSpPr/>
          <p:nvPr userDrawn="1"/>
        </p:nvGrpSpPr>
        <p:grpSpPr>
          <a:xfrm>
            <a:off x="848335" y="1745744"/>
            <a:ext cx="10505464" cy="687231"/>
            <a:chOff x="848335" y="1745744"/>
            <a:chExt cx="10505464" cy="687231"/>
          </a:xfrm>
        </p:grpSpPr>
        <p:pic>
          <p:nvPicPr>
            <p:cNvPr id="54" name="Picture 5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728F961-EF32-8C4D-AC3E-CBAAA6074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10677697" y="1748537"/>
              <a:ext cx="676102" cy="681644"/>
            </a:xfrm>
            <a:prstGeom prst="rect">
              <a:avLst/>
            </a:prstGeom>
          </p:spPr>
        </p:pic>
        <p:pic>
          <p:nvPicPr>
            <p:cNvPr id="136" name="Picture 13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64E7CAF-8005-DC46-B651-486043C299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/>
            <a:stretch>
              <a:fillRect/>
            </a:stretch>
          </p:blipFill>
          <p:spPr>
            <a:xfrm>
              <a:off x="9450427" y="1745744"/>
              <a:ext cx="676057" cy="687231"/>
            </a:xfrm>
            <a:prstGeom prst="rect">
              <a:avLst/>
            </a:prstGeom>
          </p:spPr>
        </p:pic>
        <p:pic>
          <p:nvPicPr>
            <p:cNvPr id="138" name="Picture 13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5E2016A-F40E-8043-AF31-320DA42615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/>
            <a:stretch>
              <a:fillRect/>
            </a:stretch>
          </p:blipFill>
          <p:spPr>
            <a:xfrm>
              <a:off x="8223153" y="1745744"/>
              <a:ext cx="676057" cy="687231"/>
            </a:xfrm>
            <a:prstGeom prst="rect">
              <a:avLst/>
            </a:prstGeom>
          </p:spPr>
        </p:pic>
        <p:pic>
          <p:nvPicPr>
            <p:cNvPr id="140" name="Picture 139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C0072AF5-1D8F-A048-AA0B-846969ED7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/>
            <a:stretch>
              <a:fillRect/>
            </a:stretch>
          </p:blipFill>
          <p:spPr>
            <a:xfrm>
              <a:off x="6990292" y="1745744"/>
              <a:ext cx="681644" cy="687231"/>
            </a:xfrm>
            <a:prstGeom prst="rect">
              <a:avLst/>
            </a:prstGeom>
          </p:spPr>
        </p:pic>
        <p:pic>
          <p:nvPicPr>
            <p:cNvPr id="142" name="Picture 141" descr="A close up of a logo&#10;&#10;Description automatically generated">
              <a:extLst>
                <a:ext uri="{FF2B5EF4-FFF2-40B4-BE49-F238E27FC236}">
                  <a16:creationId xmlns:a16="http://schemas.microsoft.com/office/drawing/2014/main" id="{963DDAC2-3E92-B14D-8541-2D361FAF7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5763018" y="1748537"/>
              <a:ext cx="676057" cy="681644"/>
            </a:xfrm>
            <a:prstGeom prst="rect">
              <a:avLst/>
            </a:prstGeom>
          </p:spPr>
        </p:pic>
        <p:pic>
          <p:nvPicPr>
            <p:cNvPr id="144" name="Picture 143" descr="A close up of a logo&#10;&#10;Description automatically generated">
              <a:extLst>
                <a:ext uri="{FF2B5EF4-FFF2-40B4-BE49-F238E27FC236}">
                  <a16:creationId xmlns:a16="http://schemas.microsoft.com/office/drawing/2014/main" id="{3ABE87F1-6CAD-654B-B0C7-A918AE4EA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/>
            <a:stretch>
              <a:fillRect/>
            </a:stretch>
          </p:blipFill>
          <p:spPr>
            <a:xfrm>
              <a:off x="4535744" y="1748537"/>
              <a:ext cx="676057" cy="681644"/>
            </a:xfrm>
            <a:prstGeom prst="rect">
              <a:avLst/>
            </a:prstGeom>
          </p:spPr>
        </p:pic>
        <p:pic>
          <p:nvPicPr>
            <p:cNvPr id="146" name="Picture 14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B49726A-F057-1B48-A139-59A83E2C0E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3308470" y="1748537"/>
              <a:ext cx="676057" cy="681644"/>
            </a:xfrm>
            <a:prstGeom prst="rect">
              <a:avLst/>
            </a:prstGeom>
          </p:spPr>
        </p:pic>
        <p:pic>
          <p:nvPicPr>
            <p:cNvPr id="148" name="Picture 14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8400C14D-8EAE-7C40-A03D-BB240CEEF7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2081196" y="1748537"/>
              <a:ext cx="676057" cy="681644"/>
            </a:xfrm>
            <a:prstGeom prst="rect">
              <a:avLst/>
            </a:prstGeom>
          </p:spPr>
        </p:pic>
        <p:pic>
          <p:nvPicPr>
            <p:cNvPr id="150" name="Picture 14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31236C1D-9DA8-4C44-A478-97F6FEF5B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/>
            <a:stretch>
              <a:fillRect/>
            </a:stretch>
          </p:blipFill>
          <p:spPr>
            <a:xfrm>
              <a:off x="848335" y="1748537"/>
              <a:ext cx="681644" cy="681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2247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9109757-636D-924F-93EF-DA6FF5D12AD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D097C-BBD8-9340-9357-BF874B4B6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6907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Usa</a:t>
            </a:r>
            <a:r>
              <a:rPr lang="en-US"/>
              <a:t>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CB2C2-E8DF-834C-B06F-4D9611D5A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EE265E-8C91-5241-8D31-1ED1366E6AAA}"/>
              </a:ext>
            </a:extLst>
          </p:cNvPr>
          <p:cNvGrpSpPr/>
          <p:nvPr userDrawn="1"/>
        </p:nvGrpSpPr>
        <p:grpSpPr>
          <a:xfrm>
            <a:off x="4625961" y="1650614"/>
            <a:ext cx="6722555" cy="4157548"/>
            <a:chOff x="704316" y="1554813"/>
            <a:chExt cx="7056438" cy="436403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AA7566A8-DECC-1A4A-A99E-9C39D663B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0204" y="3991625"/>
              <a:ext cx="1163638" cy="603250"/>
            </a:xfrm>
            <a:custGeom>
              <a:avLst/>
              <a:gdLst>
                <a:gd name="T0" fmla="*/ 87 w 733"/>
                <a:gd name="T1" fmla="*/ 5 h 380"/>
                <a:gd name="T2" fmla="*/ 0 w 733"/>
                <a:gd name="T3" fmla="*/ 53 h 380"/>
                <a:gd name="T4" fmla="*/ 250 w 733"/>
                <a:gd name="T5" fmla="*/ 274 h 380"/>
                <a:gd name="T6" fmla="*/ 265 w 733"/>
                <a:gd name="T7" fmla="*/ 282 h 380"/>
                <a:gd name="T8" fmla="*/ 281 w 733"/>
                <a:gd name="T9" fmla="*/ 301 h 380"/>
                <a:gd name="T10" fmla="*/ 305 w 733"/>
                <a:gd name="T11" fmla="*/ 294 h 380"/>
                <a:gd name="T12" fmla="*/ 317 w 733"/>
                <a:gd name="T13" fmla="*/ 303 h 380"/>
                <a:gd name="T14" fmla="*/ 322 w 733"/>
                <a:gd name="T15" fmla="*/ 315 h 380"/>
                <a:gd name="T16" fmla="*/ 349 w 733"/>
                <a:gd name="T17" fmla="*/ 322 h 380"/>
                <a:gd name="T18" fmla="*/ 361 w 733"/>
                <a:gd name="T19" fmla="*/ 325 h 380"/>
                <a:gd name="T20" fmla="*/ 370 w 733"/>
                <a:gd name="T21" fmla="*/ 322 h 380"/>
                <a:gd name="T22" fmla="*/ 385 w 733"/>
                <a:gd name="T23" fmla="*/ 334 h 380"/>
                <a:gd name="T24" fmla="*/ 414 w 733"/>
                <a:gd name="T25" fmla="*/ 332 h 380"/>
                <a:gd name="T26" fmla="*/ 423 w 733"/>
                <a:gd name="T27" fmla="*/ 344 h 380"/>
                <a:gd name="T28" fmla="*/ 428 w 733"/>
                <a:gd name="T29" fmla="*/ 356 h 380"/>
                <a:gd name="T30" fmla="*/ 447 w 733"/>
                <a:gd name="T31" fmla="*/ 349 h 380"/>
                <a:gd name="T32" fmla="*/ 476 w 733"/>
                <a:gd name="T33" fmla="*/ 361 h 380"/>
                <a:gd name="T34" fmla="*/ 488 w 733"/>
                <a:gd name="T35" fmla="*/ 356 h 380"/>
                <a:gd name="T36" fmla="*/ 495 w 733"/>
                <a:gd name="T37" fmla="*/ 358 h 380"/>
                <a:gd name="T38" fmla="*/ 498 w 733"/>
                <a:gd name="T39" fmla="*/ 375 h 380"/>
                <a:gd name="T40" fmla="*/ 502 w 733"/>
                <a:gd name="T41" fmla="*/ 366 h 380"/>
                <a:gd name="T42" fmla="*/ 517 w 733"/>
                <a:gd name="T43" fmla="*/ 351 h 380"/>
                <a:gd name="T44" fmla="*/ 522 w 733"/>
                <a:gd name="T45" fmla="*/ 358 h 380"/>
                <a:gd name="T46" fmla="*/ 536 w 733"/>
                <a:gd name="T47" fmla="*/ 361 h 380"/>
                <a:gd name="T48" fmla="*/ 546 w 733"/>
                <a:gd name="T49" fmla="*/ 358 h 380"/>
                <a:gd name="T50" fmla="*/ 548 w 733"/>
                <a:gd name="T51" fmla="*/ 361 h 380"/>
                <a:gd name="T52" fmla="*/ 570 w 733"/>
                <a:gd name="T53" fmla="*/ 375 h 380"/>
                <a:gd name="T54" fmla="*/ 589 w 733"/>
                <a:gd name="T55" fmla="*/ 361 h 380"/>
                <a:gd name="T56" fmla="*/ 625 w 733"/>
                <a:gd name="T57" fmla="*/ 354 h 380"/>
                <a:gd name="T58" fmla="*/ 637 w 733"/>
                <a:gd name="T59" fmla="*/ 354 h 380"/>
                <a:gd name="T60" fmla="*/ 670 w 733"/>
                <a:gd name="T61" fmla="*/ 351 h 380"/>
                <a:gd name="T62" fmla="*/ 716 w 733"/>
                <a:gd name="T63" fmla="*/ 373 h 380"/>
                <a:gd name="T64" fmla="*/ 726 w 733"/>
                <a:gd name="T65" fmla="*/ 378 h 380"/>
                <a:gd name="T66" fmla="*/ 733 w 733"/>
                <a:gd name="T67" fmla="*/ 190 h 380"/>
                <a:gd name="T68" fmla="*/ 716 w 733"/>
                <a:gd name="T69" fmla="*/ 2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3" h="380">
                  <a:moveTo>
                    <a:pt x="716" y="20"/>
                  </a:moveTo>
                  <a:lnTo>
                    <a:pt x="87" y="5"/>
                  </a:lnTo>
                  <a:lnTo>
                    <a:pt x="3" y="0"/>
                  </a:lnTo>
                  <a:lnTo>
                    <a:pt x="0" y="53"/>
                  </a:lnTo>
                  <a:lnTo>
                    <a:pt x="255" y="68"/>
                  </a:lnTo>
                  <a:lnTo>
                    <a:pt x="250" y="274"/>
                  </a:lnTo>
                  <a:lnTo>
                    <a:pt x="257" y="277"/>
                  </a:lnTo>
                  <a:lnTo>
                    <a:pt x="265" y="282"/>
                  </a:lnTo>
                  <a:lnTo>
                    <a:pt x="277" y="296"/>
                  </a:lnTo>
                  <a:lnTo>
                    <a:pt x="281" y="301"/>
                  </a:lnTo>
                  <a:lnTo>
                    <a:pt x="301" y="298"/>
                  </a:lnTo>
                  <a:lnTo>
                    <a:pt x="305" y="294"/>
                  </a:lnTo>
                  <a:lnTo>
                    <a:pt x="315" y="298"/>
                  </a:lnTo>
                  <a:lnTo>
                    <a:pt x="317" y="303"/>
                  </a:lnTo>
                  <a:lnTo>
                    <a:pt x="317" y="308"/>
                  </a:lnTo>
                  <a:lnTo>
                    <a:pt x="322" y="315"/>
                  </a:lnTo>
                  <a:lnTo>
                    <a:pt x="325" y="318"/>
                  </a:lnTo>
                  <a:lnTo>
                    <a:pt x="349" y="322"/>
                  </a:lnTo>
                  <a:lnTo>
                    <a:pt x="356" y="325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70" y="322"/>
                  </a:lnTo>
                  <a:lnTo>
                    <a:pt x="375" y="330"/>
                  </a:lnTo>
                  <a:lnTo>
                    <a:pt x="385" y="334"/>
                  </a:lnTo>
                  <a:lnTo>
                    <a:pt x="392" y="327"/>
                  </a:lnTo>
                  <a:lnTo>
                    <a:pt x="414" y="332"/>
                  </a:lnTo>
                  <a:lnTo>
                    <a:pt x="414" y="334"/>
                  </a:lnTo>
                  <a:lnTo>
                    <a:pt x="423" y="344"/>
                  </a:lnTo>
                  <a:lnTo>
                    <a:pt x="428" y="344"/>
                  </a:lnTo>
                  <a:lnTo>
                    <a:pt x="428" y="356"/>
                  </a:lnTo>
                  <a:lnTo>
                    <a:pt x="445" y="358"/>
                  </a:lnTo>
                  <a:lnTo>
                    <a:pt x="447" y="349"/>
                  </a:lnTo>
                  <a:lnTo>
                    <a:pt x="454" y="346"/>
                  </a:lnTo>
                  <a:lnTo>
                    <a:pt x="476" y="361"/>
                  </a:lnTo>
                  <a:lnTo>
                    <a:pt x="478" y="361"/>
                  </a:lnTo>
                  <a:lnTo>
                    <a:pt x="488" y="356"/>
                  </a:lnTo>
                  <a:lnTo>
                    <a:pt x="495" y="356"/>
                  </a:lnTo>
                  <a:lnTo>
                    <a:pt x="495" y="358"/>
                  </a:lnTo>
                  <a:lnTo>
                    <a:pt x="495" y="368"/>
                  </a:lnTo>
                  <a:lnTo>
                    <a:pt x="498" y="375"/>
                  </a:lnTo>
                  <a:lnTo>
                    <a:pt x="502" y="371"/>
                  </a:lnTo>
                  <a:lnTo>
                    <a:pt x="502" y="366"/>
                  </a:lnTo>
                  <a:lnTo>
                    <a:pt x="510" y="356"/>
                  </a:lnTo>
                  <a:lnTo>
                    <a:pt x="517" y="351"/>
                  </a:lnTo>
                  <a:lnTo>
                    <a:pt x="522" y="351"/>
                  </a:lnTo>
                  <a:lnTo>
                    <a:pt x="522" y="358"/>
                  </a:lnTo>
                  <a:lnTo>
                    <a:pt x="531" y="361"/>
                  </a:lnTo>
                  <a:lnTo>
                    <a:pt x="536" y="361"/>
                  </a:lnTo>
                  <a:lnTo>
                    <a:pt x="541" y="356"/>
                  </a:lnTo>
                  <a:lnTo>
                    <a:pt x="546" y="358"/>
                  </a:lnTo>
                  <a:lnTo>
                    <a:pt x="548" y="358"/>
                  </a:lnTo>
                  <a:lnTo>
                    <a:pt x="548" y="361"/>
                  </a:lnTo>
                  <a:lnTo>
                    <a:pt x="555" y="366"/>
                  </a:lnTo>
                  <a:lnTo>
                    <a:pt x="570" y="375"/>
                  </a:lnTo>
                  <a:lnTo>
                    <a:pt x="584" y="363"/>
                  </a:lnTo>
                  <a:lnTo>
                    <a:pt x="589" y="361"/>
                  </a:lnTo>
                  <a:lnTo>
                    <a:pt x="608" y="361"/>
                  </a:lnTo>
                  <a:lnTo>
                    <a:pt x="625" y="354"/>
                  </a:lnTo>
                  <a:lnTo>
                    <a:pt x="630" y="354"/>
                  </a:lnTo>
                  <a:lnTo>
                    <a:pt x="637" y="354"/>
                  </a:lnTo>
                  <a:lnTo>
                    <a:pt x="656" y="356"/>
                  </a:lnTo>
                  <a:lnTo>
                    <a:pt x="670" y="351"/>
                  </a:lnTo>
                  <a:lnTo>
                    <a:pt x="673" y="349"/>
                  </a:lnTo>
                  <a:lnTo>
                    <a:pt x="716" y="373"/>
                  </a:lnTo>
                  <a:lnTo>
                    <a:pt x="723" y="375"/>
                  </a:lnTo>
                  <a:lnTo>
                    <a:pt x="726" y="378"/>
                  </a:lnTo>
                  <a:lnTo>
                    <a:pt x="731" y="380"/>
                  </a:lnTo>
                  <a:lnTo>
                    <a:pt x="733" y="190"/>
                  </a:lnTo>
                  <a:lnTo>
                    <a:pt x="718" y="72"/>
                  </a:lnTo>
                  <a:lnTo>
                    <a:pt x="716" y="2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88D1B5CB-9576-F440-9259-CEF8EED76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7804" y="4240863"/>
              <a:ext cx="742950" cy="766762"/>
            </a:xfrm>
            <a:custGeom>
              <a:avLst/>
              <a:gdLst>
                <a:gd name="T0" fmla="*/ 65 w 468"/>
                <a:gd name="T1" fmla="*/ 254 h 483"/>
                <a:gd name="T2" fmla="*/ 74 w 468"/>
                <a:gd name="T3" fmla="*/ 276 h 483"/>
                <a:gd name="T4" fmla="*/ 86 w 468"/>
                <a:gd name="T5" fmla="*/ 288 h 483"/>
                <a:gd name="T6" fmla="*/ 89 w 468"/>
                <a:gd name="T7" fmla="*/ 305 h 483"/>
                <a:gd name="T8" fmla="*/ 93 w 468"/>
                <a:gd name="T9" fmla="*/ 317 h 483"/>
                <a:gd name="T10" fmla="*/ 86 w 468"/>
                <a:gd name="T11" fmla="*/ 343 h 483"/>
                <a:gd name="T12" fmla="*/ 81 w 468"/>
                <a:gd name="T13" fmla="*/ 375 h 483"/>
                <a:gd name="T14" fmla="*/ 91 w 468"/>
                <a:gd name="T15" fmla="*/ 427 h 483"/>
                <a:gd name="T16" fmla="*/ 103 w 468"/>
                <a:gd name="T17" fmla="*/ 449 h 483"/>
                <a:gd name="T18" fmla="*/ 113 w 468"/>
                <a:gd name="T19" fmla="*/ 463 h 483"/>
                <a:gd name="T20" fmla="*/ 117 w 468"/>
                <a:gd name="T21" fmla="*/ 478 h 483"/>
                <a:gd name="T22" fmla="*/ 367 w 468"/>
                <a:gd name="T23" fmla="*/ 475 h 483"/>
                <a:gd name="T24" fmla="*/ 384 w 468"/>
                <a:gd name="T25" fmla="*/ 483 h 483"/>
                <a:gd name="T26" fmla="*/ 379 w 468"/>
                <a:gd name="T27" fmla="*/ 447 h 483"/>
                <a:gd name="T28" fmla="*/ 382 w 468"/>
                <a:gd name="T29" fmla="*/ 432 h 483"/>
                <a:gd name="T30" fmla="*/ 406 w 468"/>
                <a:gd name="T31" fmla="*/ 437 h 483"/>
                <a:gd name="T32" fmla="*/ 430 w 468"/>
                <a:gd name="T33" fmla="*/ 435 h 483"/>
                <a:gd name="T34" fmla="*/ 422 w 468"/>
                <a:gd name="T35" fmla="*/ 408 h 483"/>
                <a:gd name="T36" fmla="*/ 425 w 468"/>
                <a:gd name="T37" fmla="*/ 387 h 483"/>
                <a:gd name="T38" fmla="*/ 439 w 468"/>
                <a:gd name="T39" fmla="*/ 334 h 483"/>
                <a:gd name="T40" fmla="*/ 454 w 468"/>
                <a:gd name="T41" fmla="*/ 305 h 483"/>
                <a:gd name="T42" fmla="*/ 466 w 468"/>
                <a:gd name="T43" fmla="*/ 295 h 483"/>
                <a:gd name="T44" fmla="*/ 461 w 468"/>
                <a:gd name="T45" fmla="*/ 288 h 483"/>
                <a:gd name="T46" fmla="*/ 456 w 468"/>
                <a:gd name="T47" fmla="*/ 286 h 483"/>
                <a:gd name="T48" fmla="*/ 439 w 468"/>
                <a:gd name="T49" fmla="*/ 283 h 483"/>
                <a:gd name="T50" fmla="*/ 432 w 468"/>
                <a:gd name="T51" fmla="*/ 254 h 483"/>
                <a:gd name="T52" fmla="*/ 408 w 468"/>
                <a:gd name="T53" fmla="*/ 235 h 483"/>
                <a:gd name="T54" fmla="*/ 391 w 468"/>
                <a:gd name="T55" fmla="*/ 201 h 483"/>
                <a:gd name="T56" fmla="*/ 382 w 468"/>
                <a:gd name="T57" fmla="*/ 187 h 483"/>
                <a:gd name="T58" fmla="*/ 355 w 468"/>
                <a:gd name="T59" fmla="*/ 170 h 483"/>
                <a:gd name="T60" fmla="*/ 346 w 468"/>
                <a:gd name="T61" fmla="*/ 156 h 483"/>
                <a:gd name="T62" fmla="*/ 336 w 468"/>
                <a:gd name="T63" fmla="*/ 144 h 483"/>
                <a:gd name="T64" fmla="*/ 295 w 468"/>
                <a:gd name="T65" fmla="*/ 113 h 483"/>
                <a:gd name="T66" fmla="*/ 278 w 468"/>
                <a:gd name="T67" fmla="*/ 98 h 483"/>
                <a:gd name="T68" fmla="*/ 259 w 468"/>
                <a:gd name="T69" fmla="*/ 72 h 483"/>
                <a:gd name="T70" fmla="*/ 247 w 468"/>
                <a:gd name="T71" fmla="*/ 57 h 483"/>
                <a:gd name="T72" fmla="*/ 206 w 468"/>
                <a:gd name="T73" fmla="*/ 43 h 483"/>
                <a:gd name="T74" fmla="*/ 206 w 468"/>
                <a:gd name="T75" fmla="*/ 16 h 483"/>
                <a:gd name="T76" fmla="*/ 216 w 468"/>
                <a:gd name="T77" fmla="*/ 7 h 483"/>
                <a:gd name="T78" fmla="*/ 216 w 468"/>
                <a:gd name="T79" fmla="*/ 0 h 483"/>
                <a:gd name="T80" fmla="*/ 0 w 468"/>
                <a:gd name="T81" fmla="*/ 2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8" h="483">
                  <a:moveTo>
                    <a:pt x="0" y="28"/>
                  </a:moveTo>
                  <a:lnTo>
                    <a:pt x="65" y="254"/>
                  </a:lnTo>
                  <a:lnTo>
                    <a:pt x="69" y="262"/>
                  </a:lnTo>
                  <a:lnTo>
                    <a:pt x="74" y="276"/>
                  </a:lnTo>
                  <a:lnTo>
                    <a:pt x="77" y="283"/>
                  </a:lnTo>
                  <a:lnTo>
                    <a:pt x="86" y="288"/>
                  </a:lnTo>
                  <a:lnTo>
                    <a:pt x="91" y="295"/>
                  </a:lnTo>
                  <a:lnTo>
                    <a:pt x="89" y="305"/>
                  </a:lnTo>
                  <a:lnTo>
                    <a:pt x="96" y="314"/>
                  </a:lnTo>
                  <a:lnTo>
                    <a:pt x="93" y="317"/>
                  </a:lnTo>
                  <a:lnTo>
                    <a:pt x="86" y="329"/>
                  </a:lnTo>
                  <a:lnTo>
                    <a:pt x="86" y="343"/>
                  </a:lnTo>
                  <a:lnTo>
                    <a:pt x="81" y="355"/>
                  </a:lnTo>
                  <a:lnTo>
                    <a:pt x="81" y="375"/>
                  </a:lnTo>
                  <a:lnTo>
                    <a:pt x="93" y="399"/>
                  </a:lnTo>
                  <a:lnTo>
                    <a:pt x="91" y="427"/>
                  </a:lnTo>
                  <a:lnTo>
                    <a:pt x="103" y="444"/>
                  </a:lnTo>
                  <a:lnTo>
                    <a:pt x="103" y="449"/>
                  </a:lnTo>
                  <a:lnTo>
                    <a:pt x="105" y="454"/>
                  </a:lnTo>
                  <a:lnTo>
                    <a:pt x="113" y="463"/>
                  </a:lnTo>
                  <a:lnTo>
                    <a:pt x="113" y="471"/>
                  </a:lnTo>
                  <a:lnTo>
                    <a:pt x="117" y="478"/>
                  </a:lnTo>
                  <a:lnTo>
                    <a:pt x="362" y="463"/>
                  </a:lnTo>
                  <a:lnTo>
                    <a:pt x="367" y="475"/>
                  </a:lnTo>
                  <a:lnTo>
                    <a:pt x="370" y="480"/>
                  </a:lnTo>
                  <a:lnTo>
                    <a:pt x="384" y="483"/>
                  </a:lnTo>
                  <a:lnTo>
                    <a:pt x="386" y="468"/>
                  </a:lnTo>
                  <a:lnTo>
                    <a:pt x="379" y="447"/>
                  </a:lnTo>
                  <a:lnTo>
                    <a:pt x="379" y="437"/>
                  </a:lnTo>
                  <a:lnTo>
                    <a:pt x="382" y="432"/>
                  </a:lnTo>
                  <a:lnTo>
                    <a:pt x="389" y="427"/>
                  </a:lnTo>
                  <a:lnTo>
                    <a:pt x="406" y="437"/>
                  </a:lnTo>
                  <a:lnTo>
                    <a:pt x="422" y="437"/>
                  </a:lnTo>
                  <a:lnTo>
                    <a:pt x="430" y="435"/>
                  </a:lnTo>
                  <a:lnTo>
                    <a:pt x="427" y="418"/>
                  </a:lnTo>
                  <a:lnTo>
                    <a:pt x="422" y="408"/>
                  </a:lnTo>
                  <a:lnTo>
                    <a:pt x="422" y="396"/>
                  </a:lnTo>
                  <a:lnTo>
                    <a:pt x="425" y="387"/>
                  </a:lnTo>
                  <a:lnTo>
                    <a:pt x="437" y="350"/>
                  </a:lnTo>
                  <a:lnTo>
                    <a:pt x="439" y="334"/>
                  </a:lnTo>
                  <a:lnTo>
                    <a:pt x="446" y="319"/>
                  </a:lnTo>
                  <a:lnTo>
                    <a:pt x="454" y="305"/>
                  </a:lnTo>
                  <a:lnTo>
                    <a:pt x="461" y="295"/>
                  </a:lnTo>
                  <a:lnTo>
                    <a:pt x="466" y="295"/>
                  </a:lnTo>
                  <a:lnTo>
                    <a:pt x="468" y="290"/>
                  </a:lnTo>
                  <a:lnTo>
                    <a:pt x="461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4" y="286"/>
                  </a:lnTo>
                  <a:lnTo>
                    <a:pt x="439" y="283"/>
                  </a:lnTo>
                  <a:lnTo>
                    <a:pt x="437" y="276"/>
                  </a:lnTo>
                  <a:lnTo>
                    <a:pt x="432" y="254"/>
                  </a:lnTo>
                  <a:lnTo>
                    <a:pt x="420" y="240"/>
                  </a:lnTo>
                  <a:lnTo>
                    <a:pt x="408" y="235"/>
                  </a:lnTo>
                  <a:lnTo>
                    <a:pt x="401" y="214"/>
                  </a:lnTo>
                  <a:lnTo>
                    <a:pt x="391" y="201"/>
                  </a:lnTo>
                  <a:lnTo>
                    <a:pt x="389" y="189"/>
                  </a:lnTo>
                  <a:lnTo>
                    <a:pt x="382" y="187"/>
                  </a:lnTo>
                  <a:lnTo>
                    <a:pt x="365" y="182"/>
                  </a:lnTo>
                  <a:lnTo>
                    <a:pt x="355" y="170"/>
                  </a:lnTo>
                  <a:lnTo>
                    <a:pt x="346" y="163"/>
                  </a:lnTo>
                  <a:lnTo>
                    <a:pt x="346" y="156"/>
                  </a:lnTo>
                  <a:lnTo>
                    <a:pt x="341" y="146"/>
                  </a:lnTo>
                  <a:lnTo>
                    <a:pt x="336" y="144"/>
                  </a:lnTo>
                  <a:lnTo>
                    <a:pt x="322" y="137"/>
                  </a:lnTo>
                  <a:lnTo>
                    <a:pt x="295" y="113"/>
                  </a:lnTo>
                  <a:lnTo>
                    <a:pt x="283" y="108"/>
                  </a:lnTo>
                  <a:lnTo>
                    <a:pt x="278" y="98"/>
                  </a:lnTo>
                  <a:lnTo>
                    <a:pt x="266" y="89"/>
                  </a:lnTo>
                  <a:lnTo>
                    <a:pt x="259" y="72"/>
                  </a:lnTo>
                  <a:lnTo>
                    <a:pt x="250" y="64"/>
                  </a:lnTo>
                  <a:lnTo>
                    <a:pt x="247" y="57"/>
                  </a:lnTo>
                  <a:lnTo>
                    <a:pt x="230" y="52"/>
                  </a:lnTo>
                  <a:lnTo>
                    <a:pt x="206" y="43"/>
                  </a:lnTo>
                  <a:lnTo>
                    <a:pt x="199" y="36"/>
                  </a:lnTo>
                  <a:lnTo>
                    <a:pt x="206" y="16"/>
                  </a:lnTo>
                  <a:lnTo>
                    <a:pt x="214" y="12"/>
                  </a:lnTo>
                  <a:lnTo>
                    <a:pt x="216" y="7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89" y="19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CDC5919-6DE6-E344-AA86-33A15D3477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0691" y="3385200"/>
              <a:ext cx="1060450" cy="592137"/>
            </a:xfrm>
            <a:custGeom>
              <a:avLst/>
              <a:gdLst>
                <a:gd name="T0" fmla="*/ 200 w 668"/>
                <a:gd name="T1" fmla="*/ 349 h 373"/>
                <a:gd name="T2" fmla="*/ 164 w 668"/>
                <a:gd name="T3" fmla="*/ 354 h 373"/>
                <a:gd name="T4" fmla="*/ 142 w 668"/>
                <a:gd name="T5" fmla="*/ 356 h 373"/>
                <a:gd name="T6" fmla="*/ 37 w 668"/>
                <a:gd name="T7" fmla="*/ 354 h 373"/>
                <a:gd name="T8" fmla="*/ 56 w 668"/>
                <a:gd name="T9" fmla="*/ 327 h 373"/>
                <a:gd name="T10" fmla="*/ 68 w 668"/>
                <a:gd name="T11" fmla="*/ 308 h 373"/>
                <a:gd name="T12" fmla="*/ 123 w 668"/>
                <a:gd name="T13" fmla="*/ 255 h 373"/>
                <a:gd name="T14" fmla="*/ 137 w 668"/>
                <a:gd name="T15" fmla="*/ 277 h 373"/>
                <a:gd name="T16" fmla="*/ 173 w 668"/>
                <a:gd name="T17" fmla="*/ 277 h 373"/>
                <a:gd name="T18" fmla="*/ 188 w 668"/>
                <a:gd name="T19" fmla="*/ 274 h 373"/>
                <a:gd name="T20" fmla="*/ 219 w 668"/>
                <a:gd name="T21" fmla="*/ 267 h 373"/>
                <a:gd name="T22" fmla="*/ 231 w 668"/>
                <a:gd name="T23" fmla="*/ 257 h 373"/>
                <a:gd name="T24" fmla="*/ 267 w 668"/>
                <a:gd name="T25" fmla="*/ 226 h 373"/>
                <a:gd name="T26" fmla="*/ 279 w 668"/>
                <a:gd name="T27" fmla="*/ 180 h 373"/>
                <a:gd name="T28" fmla="*/ 310 w 668"/>
                <a:gd name="T29" fmla="*/ 116 h 373"/>
                <a:gd name="T30" fmla="*/ 329 w 668"/>
                <a:gd name="T31" fmla="*/ 123 h 373"/>
                <a:gd name="T32" fmla="*/ 349 w 668"/>
                <a:gd name="T33" fmla="*/ 75 h 373"/>
                <a:gd name="T34" fmla="*/ 373 w 668"/>
                <a:gd name="T35" fmla="*/ 60 h 373"/>
                <a:gd name="T36" fmla="*/ 387 w 668"/>
                <a:gd name="T37" fmla="*/ 34 h 373"/>
                <a:gd name="T38" fmla="*/ 387 w 668"/>
                <a:gd name="T39" fmla="*/ 7 h 373"/>
                <a:gd name="T40" fmla="*/ 430 w 668"/>
                <a:gd name="T41" fmla="*/ 27 h 373"/>
                <a:gd name="T42" fmla="*/ 442 w 668"/>
                <a:gd name="T43" fmla="*/ 5 h 373"/>
                <a:gd name="T44" fmla="*/ 464 w 668"/>
                <a:gd name="T45" fmla="*/ 10 h 373"/>
                <a:gd name="T46" fmla="*/ 483 w 668"/>
                <a:gd name="T47" fmla="*/ 29 h 373"/>
                <a:gd name="T48" fmla="*/ 510 w 668"/>
                <a:gd name="T49" fmla="*/ 48 h 373"/>
                <a:gd name="T50" fmla="*/ 490 w 668"/>
                <a:gd name="T51" fmla="*/ 89 h 373"/>
                <a:gd name="T52" fmla="*/ 514 w 668"/>
                <a:gd name="T53" fmla="*/ 96 h 373"/>
                <a:gd name="T54" fmla="*/ 534 w 668"/>
                <a:gd name="T55" fmla="*/ 108 h 373"/>
                <a:gd name="T56" fmla="*/ 548 w 668"/>
                <a:gd name="T57" fmla="*/ 113 h 373"/>
                <a:gd name="T58" fmla="*/ 584 w 668"/>
                <a:gd name="T59" fmla="*/ 128 h 373"/>
                <a:gd name="T60" fmla="*/ 586 w 668"/>
                <a:gd name="T61" fmla="*/ 144 h 373"/>
                <a:gd name="T62" fmla="*/ 582 w 668"/>
                <a:gd name="T63" fmla="*/ 164 h 373"/>
                <a:gd name="T64" fmla="*/ 603 w 668"/>
                <a:gd name="T65" fmla="*/ 183 h 373"/>
                <a:gd name="T66" fmla="*/ 589 w 668"/>
                <a:gd name="T67" fmla="*/ 188 h 373"/>
                <a:gd name="T68" fmla="*/ 594 w 668"/>
                <a:gd name="T69" fmla="*/ 197 h 373"/>
                <a:gd name="T70" fmla="*/ 582 w 668"/>
                <a:gd name="T71" fmla="*/ 202 h 373"/>
                <a:gd name="T72" fmla="*/ 596 w 668"/>
                <a:gd name="T73" fmla="*/ 209 h 373"/>
                <a:gd name="T74" fmla="*/ 598 w 668"/>
                <a:gd name="T75" fmla="*/ 229 h 373"/>
                <a:gd name="T76" fmla="*/ 579 w 668"/>
                <a:gd name="T77" fmla="*/ 229 h 373"/>
                <a:gd name="T78" fmla="*/ 606 w 668"/>
                <a:gd name="T79" fmla="*/ 236 h 373"/>
                <a:gd name="T80" fmla="*/ 637 w 668"/>
                <a:gd name="T81" fmla="*/ 231 h 373"/>
                <a:gd name="T82" fmla="*/ 639 w 668"/>
                <a:gd name="T83" fmla="*/ 267 h 373"/>
                <a:gd name="T84" fmla="*/ 634 w 668"/>
                <a:gd name="T85" fmla="*/ 118 h 373"/>
                <a:gd name="T86" fmla="*/ 637 w 668"/>
                <a:gd name="T87" fmla="*/ 132 h 373"/>
                <a:gd name="T88" fmla="*/ 625 w 668"/>
                <a:gd name="T89" fmla="*/ 164 h 373"/>
                <a:gd name="T90" fmla="*/ 632 w 668"/>
                <a:gd name="T91" fmla="*/ 207 h 373"/>
                <a:gd name="T92" fmla="*/ 649 w 668"/>
                <a:gd name="T93" fmla="*/ 152 h 373"/>
                <a:gd name="T94" fmla="*/ 654 w 668"/>
                <a:gd name="T95" fmla="*/ 118 h 373"/>
                <a:gd name="T96" fmla="*/ 668 w 668"/>
                <a:gd name="T97" fmla="*/ 9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8" h="373">
                  <a:moveTo>
                    <a:pt x="639" y="272"/>
                  </a:moveTo>
                  <a:lnTo>
                    <a:pt x="426" y="313"/>
                  </a:lnTo>
                  <a:lnTo>
                    <a:pt x="200" y="349"/>
                  </a:lnTo>
                  <a:lnTo>
                    <a:pt x="195" y="349"/>
                  </a:lnTo>
                  <a:lnTo>
                    <a:pt x="185" y="351"/>
                  </a:lnTo>
                  <a:lnTo>
                    <a:pt x="164" y="354"/>
                  </a:lnTo>
                  <a:lnTo>
                    <a:pt x="164" y="349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37" y="354"/>
                  </a:lnTo>
                  <a:lnTo>
                    <a:pt x="39" y="346"/>
                  </a:lnTo>
                  <a:lnTo>
                    <a:pt x="56" y="334"/>
                  </a:lnTo>
                  <a:lnTo>
                    <a:pt x="56" y="327"/>
                  </a:lnTo>
                  <a:lnTo>
                    <a:pt x="58" y="322"/>
                  </a:lnTo>
                  <a:lnTo>
                    <a:pt x="68" y="317"/>
                  </a:lnTo>
                  <a:lnTo>
                    <a:pt x="68" y="308"/>
                  </a:lnTo>
                  <a:lnTo>
                    <a:pt x="77" y="301"/>
                  </a:lnTo>
                  <a:lnTo>
                    <a:pt x="121" y="262"/>
                  </a:lnTo>
                  <a:lnTo>
                    <a:pt x="123" y="255"/>
                  </a:lnTo>
                  <a:lnTo>
                    <a:pt x="125" y="257"/>
                  </a:lnTo>
                  <a:lnTo>
                    <a:pt x="123" y="265"/>
                  </a:lnTo>
                  <a:lnTo>
                    <a:pt x="137" y="277"/>
                  </a:lnTo>
                  <a:lnTo>
                    <a:pt x="154" y="284"/>
                  </a:lnTo>
                  <a:lnTo>
                    <a:pt x="164" y="286"/>
                  </a:lnTo>
                  <a:lnTo>
                    <a:pt x="173" y="277"/>
                  </a:lnTo>
                  <a:lnTo>
                    <a:pt x="173" y="272"/>
                  </a:lnTo>
                  <a:lnTo>
                    <a:pt x="181" y="267"/>
                  </a:lnTo>
                  <a:lnTo>
                    <a:pt x="188" y="274"/>
                  </a:lnTo>
                  <a:lnTo>
                    <a:pt x="193" y="277"/>
                  </a:lnTo>
                  <a:lnTo>
                    <a:pt x="197" y="274"/>
                  </a:lnTo>
                  <a:lnTo>
                    <a:pt x="219" y="267"/>
                  </a:lnTo>
                  <a:lnTo>
                    <a:pt x="224" y="253"/>
                  </a:lnTo>
                  <a:lnTo>
                    <a:pt x="226" y="253"/>
                  </a:lnTo>
                  <a:lnTo>
                    <a:pt x="231" y="257"/>
                  </a:lnTo>
                  <a:lnTo>
                    <a:pt x="248" y="241"/>
                  </a:lnTo>
                  <a:lnTo>
                    <a:pt x="253" y="245"/>
                  </a:lnTo>
                  <a:lnTo>
                    <a:pt x="267" y="226"/>
                  </a:lnTo>
                  <a:lnTo>
                    <a:pt x="265" y="219"/>
                  </a:lnTo>
                  <a:lnTo>
                    <a:pt x="265" y="207"/>
                  </a:lnTo>
                  <a:lnTo>
                    <a:pt x="279" y="180"/>
                  </a:lnTo>
                  <a:lnTo>
                    <a:pt x="298" y="111"/>
                  </a:lnTo>
                  <a:lnTo>
                    <a:pt x="301" y="108"/>
                  </a:lnTo>
                  <a:lnTo>
                    <a:pt x="310" y="116"/>
                  </a:lnTo>
                  <a:lnTo>
                    <a:pt x="313" y="120"/>
                  </a:lnTo>
                  <a:lnTo>
                    <a:pt x="317" y="125"/>
                  </a:lnTo>
                  <a:lnTo>
                    <a:pt x="329" y="123"/>
                  </a:lnTo>
                  <a:lnTo>
                    <a:pt x="337" y="111"/>
                  </a:lnTo>
                  <a:lnTo>
                    <a:pt x="342" y="84"/>
                  </a:lnTo>
                  <a:lnTo>
                    <a:pt x="349" y="75"/>
                  </a:lnTo>
                  <a:lnTo>
                    <a:pt x="358" y="80"/>
                  </a:lnTo>
                  <a:lnTo>
                    <a:pt x="366" y="63"/>
                  </a:lnTo>
                  <a:lnTo>
                    <a:pt x="373" y="60"/>
                  </a:lnTo>
                  <a:lnTo>
                    <a:pt x="378" y="53"/>
                  </a:lnTo>
                  <a:lnTo>
                    <a:pt x="382" y="39"/>
                  </a:lnTo>
                  <a:lnTo>
                    <a:pt x="387" y="34"/>
                  </a:lnTo>
                  <a:lnTo>
                    <a:pt x="387" y="31"/>
                  </a:lnTo>
                  <a:lnTo>
                    <a:pt x="385" y="29"/>
                  </a:lnTo>
                  <a:lnTo>
                    <a:pt x="387" y="7"/>
                  </a:lnTo>
                  <a:lnTo>
                    <a:pt x="387" y="5"/>
                  </a:lnTo>
                  <a:lnTo>
                    <a:pt x="392" y="0"/>
                  </a:lnTo>
                  <a:lnTo>
                    <a:pt x="430" y="27"/>
                  </a:lnTo>
                  <a:lnTo>
                    <a:pt x="435" y="27"/>
                  </a:lnTo>
                  <a:lnTo>
                    <a:pt x="438" y="27"/>
                  </a:lnTo>
                  <a:lnTo>
                    <a:pt x="442" y="5"/>
                  </a:lnTo>
                  <a:lnTo>
                    <a:pt x="450" y="5"/>
                  </a:lnTo>
                  <a:lnTo>
                    <a:pt x="454" y="7"/>
                  </a:lnTo>
                  <a:lnTo>
                    <a:pt x="464" y="10"/>
                  </a:lnTo>
                  <a:lnTo>
                    <a:pt x="459" y="17"/>
                  </a:lnTo>
                  <a:lnTo>
                    <a:pt x="469" y="29"/>
                  </a:lnTo>
                  <a:lnTo>
                    <a:pt x="483" y="29"/>
                  </a:lnTo>
                  <a:lnTo>
                    <a:pt x="490" y="36"/>
                  </a:lnTo>
                  <a:lnTo>
                    <a:pt x="502" y="41"/>
                  </a:lnTo>
                  <a:lnTo>
                    <a:pt x="510" y="48"/>
                  </a:lnTo>
                  <a:lnTo>
                    <a:pt x="507" y="56"/>
                  </a:lnTo>
                  <a:lnTo>
                    <a:pt x="498" y="72"/>
                  </a:lnTo>
                  <a:lnTo>
                    <a:pt x="490" y="89"/>
                  </a:lnTo>
                  <a:lnTo>
                    <a:pt x="493" y="101"/>
                  </a:lnTo>
                  <a:lnTo>
                    <a:pt x="505" y="101"/>
                  </a:lnTo>
                  <a:lnTo>
                    <a:pt x="514" y="96"/>
                  </a:lnTo>
                  <a:lnTo>
                    <a:pt x="524" y="106"/>
                  </a:lnTo>
                  <a:lnTo>
                    <a:pt x="529" y="108"/>
                  </a:lnTo>
                  <a:lnTo>
                    <a:pt x="534" y="108"/>
                  </a:lnTo>
                  <a:lnTo>
                    <a:pt x="541" y="116"/>
                  </a:lnTo>
                  <a:lnTo>
                    <a:pt x="543" y="116"/>
                  </a:lnTo>
                  <a:lnTo>
                    <a:pt x="548" y="113"/>
                  </a:lnTo>
                  <a:lnTo>
                    <a:pt x="553" y="113"/>
                  </a:lnTo>
                  <a:lnTo>
                    <a:pt x="572" y="123"/>
                  </a:lnTo>
                  <a:lnTo>
                    <a:pt x="584" y="128"/>
                  </a:lnTo>
                  <a:lnTo>
                    <a:pt x="594" y="135"/>
                  </a:lnTo>
                  <a:lnTo>
                    <a:pt x="591" y="140"/>
                  </a:lnTo>
                  <a:lnTo>
                    <a:pt x="586" y="144"/>
                  </a:lnTo>
                  <a:lnTo>
                    <a:pt x="589" y="156"/>
                  </a:lnTo>
                  <a:lnTo>
                    <a:pt x="586" y="161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98" y="171"/>
                  </a:lnTo>
                  <a:lnTo>
                    <a:pt x="603" y="183"/>
                  </a:lnTo>
                  <a:lnTo>
                    <a:pt x="601" y="185"/>
                  </a:lnTo>
                  <a:lnTo>
                    <a:pt x="598" y="190"/>
                  </a:lnTo>
                  <a:lnTo>
                    <a:pt x="589" y="188"/>
                  </a:lnTo>
                  <a:lnTo>
                    <a:pt x="586" y="193"/>
                  </a:lnTo>
                  <a:lnTo>
                    <a:pt x="591" y="197"/>
                  </a:lnTo>
                  <a:lnTo>
                    <a:pt x="594" y="197"/>
                  </a:lnTo>
                  <a:lnTo>
                    <a:pt x="594" y="200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82" y="205"/>
                  </a:lnTo>
                  <a:lnTo>
                    <a:pt x="586" y="209"/>
                  </a:lnTo>
                  <a:lnTo>
                    <a:pt x="596" y="209"/>
                  </a:lnTo>
                  <a:lnTo>
                    <a:pt x="606" y="214"/>
                  </a:lnTo>
                  <a:lnTo>
                    <a:pt x="608" y="219"/>
                  </a:lnTo>
                  <a:lnTo>
                    <a:pt x="598" y="229"/>
                  </a:lnTo>
                  <a:lnTo>
                    <a:pt x="594" y="229"/>
                  </a:lnTo>
                  <a:lnTo>
                    <a:pt x="579" y="224"/>
                  </a:lnTo>
                  <a:lnTo>
                    <a:pt x="579" y="229"/>
                  </a:lnTo>
                  <a:lnTo>
                    <a:pt x="589" y="233"/>
                  </a:lnTo>
                  <a:lnTo>
                    <a:pt x="596" y="241"/>
                  </a:lnTo>
                  <a:lnTo>
                    <a:pt x="606" y="236"/>
                  </a:lnTo>
                  <a:lnTo>
                    <a:pt x="615" y="231"/>
                  </a:lnTo>
                  <a:lnTo>
                    <a:pt x="625" y="231"/>
                  </a:lnTo>
                  <a:lnTo>
                    <a:pt x="637" y="231"/>
                  </a:lnTo>
                  <a:lnTo>
                    <a:pt x="637" y="231"/>
                  </a:lnTo>
                  <a:lnTo>
                    <a:pt x="646" y="260"/>
                  </a:lnTo>
                  <a:lnTo>
                    <a:pt x="639" y="267"/>
                  </a:lnTo>
                  <a:lnTo>
                    <a:pt x="637" y="267"/>
                  </a:lnTo>
                  <a:lnTo>
                    <a:pt x="639" y="272"/>
                  </a:lnTo>
                  <a:close/>
                  <a:moveTo>
                    <a:pt x="634" y="118"/>
                  </a:moveTo>
                  <a:lnTo>
                    <a:pt x="637" y="118"/>
                  </a:lnTo>
                  <a:lnTo>
                    <a:pt x="637" y="128"/>
                  </a:lnTo>
                  <a:lnTo>
                    <a:pt x="637" y="132"/>
                  </a:lnTo>
                  <a:lnTo>
                    <a:pt x="630" y="140"/>
                  </a:lnTo>
                  <a:lnTo>
                    <a:pt x="627" y="147"/>
                  </a:lnTo>
                  <a:lnTo>
                    <a:pt x="625" y="164"/>
                  </a:lnTo>
                  <a:lnTo>
                    <a:pt x="627" y="178"/>
                  </a:lnTo>
                  <a:lnTo>
                    <a:pt x="627" y="195"/>
                  </a:lnTo>
                  <a:lnTo>
                    <a:pt x="632" y="207"/>
                  </a:lnTo>
                  <a:lnTo>
                    <a:pt x="634" y="190"/>
                  </a:lnTo>
                  <a:lnTo>
                    <a:pt x="639" y="173"/>
                  </a:lnTo>
                  <a:lnTo>
                    <a:pt x="649" y="152"/>
                  </a:lnTo>
                  <a:lnTo>
                    <a:pt x="654" y="140"/>
                  </a:lnTo>
                  <a:lnTo>
                    <a:pt x="656" y="132"/>
                  </a:lnTo>
                  <a:lnTo>
                    <a:pt x="654" y="118"/>
                  </a:lnTo>
                  <a:lnTo>
                    <a:pt x="656" y="113"/>
                  </a:lnTo>
                  <a:lnTo>
                    <a:pt x="668" y="104"/>
                  </a:lnTo>
                  <a:lnTo>
                    <a:pt x="668" y="99"/>
                  </a:lnTo>
                  <a:lnTo>
                    <a:pt x="642" y="108"/>
                  </a:lnTo>
                  <a:lnTo>
                    <a:pt x="634" y="118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5538103-A4BF-1D47-A63F-BF2A2B876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5179" y="2324750"/>
              <a:ext cx="1020763" cy="782637"/>
            </a:xfrm>
            <a:custGeom>
              <a:avLst/>
              <a:gdLst>
                <a:gd name="T0" fmla="*/ 492 w 643"/>
                <a:gd name="T1" fmla="*/ 442 h 493"/>
                <a:gd name="T2" fmla="*/ 482 w 643"/>
                <a:gd name="T3" fmla="*/ 459 h 493"/>
                <a:gd name="T4" fmla="*/ 473 w 643"/>
                <a:gd name="T5" fmla="*/ 474 h 493"/>
                <a:gd name="T6" fmla="*/ 470 w 643"/>
                <a:gd name="T7" fmla="*/ 493 h 493"/>
                <a:gd name="T8" fmla="*/ 485 w 643"/>
                <a:gd name="T9" fmla="*/ 476 h 493"/>
                <a:gd name="T10" fmla="*/ 514 w 643"/>
                <a:gd name="T11" fmla="*/ 474 h 493"/>
                <a:gd name="T12" fmla="*/ 547 w 643"/>
                <a:gd name="T13" fmla="*/ 459 h 493"/>
                <a:gd name="T14" fmla="*/ 605 w 643"/>
                <a:gd name="T15" fmla="*/ 418 h 493"/>
                <a:gd name="T16" fmla="*/ 624 w 643"/>
                <a:gd name="T17" fmla="*/ 404 h 493"/>
                <a:gd name="T18" fmla="*/ 641 w 643"/>
                <a:gd name="T19" fmla="*/ 387 h 493"/>
                <a:gd name="T20" fmla="*/ 634 w 643"/>
                <a:gd name="T21" fmla="*/ 389 h 493"/>
                <a:gd name="T22" fmla="*/ 607 w 643"/>
                <a:gd name="T23" fmla="*/ 401 h 493"/>
                <a:gd name="T24" fmla="*/ 593 w 643"/>
                <a:gd name="T25" fmla="*/ 411 h 493"/>
                <a:gd name="T26" fmla="*/ 612 w 643"/>
                <a:gd name="T27" fmla="*/ 382 h 493"/>
                <a:gd name="T28" fmla="*/ 598 w 643"/>
                <a:gd name="T29" fmla="*/ 394 h 493"/>
                <a:gd name="T30" fmla="*/ 542 w 643"/>
                <a:gd name="T31" fmla="*/ 425 h 493"/>
                <a:gd name="T32" fmla="*/ 504 w 643"/>
                <a:gd name="T33" fmla="*/ 452 h 493"/>
                <a:gd name="T34" fmla="*/ 499 w 643"/>
                <a:gd name="T35" fmla="*/ 430 h 493"/>
                <a:gd name="T36" fmla="*/ 511 w 643"/>
                <a:gd name="T37" fmla="*/ 404 h 493"/>
                <a:gd name="T38" fmla="*/ 497 w 643"/>
                <a:gd name="T39" fmla="*/ 313 h 493"/>
                <a:gd name="T40" fmla="*/ 485 w 643"/>
                <a:gd name="T41" fmla="*/ 219 h 493"/>
                <a:gd name="T42" fmla="*/ 475 w 643"/>
                <a:gd name="T43" fmla="*/ 159 h 493"/>
                <a:gd name="T44" fmla="*/ 463 w 643"/>
                <a:gd name="T45" fmla="*/ 149 h 493"/>
                <a:gd name="T46" fmla="*/ 461 w 643"/>
                <a:gd name="T47" fmla="*/ 132 h 493"/>
                <a:gd name="T48" fmla="*/ 451 w 643"/>
                <a:gd name="T49" fmla="*/ 79 h 493"/>
                <a:gd name="T50" fmla="*/ 434 w 643"/>
                <a:gd name="T51" fmla="*/ 22 h 493"/>
                <a:gd name="T52" fmla="*/ 427 w 643"/>
                <a:gd name="T53" fmla="*/ 0 h 493"/>
                <a:gd name="T54" fmla="*/ 324 w 643"/>
                <a:gd name="T55" fmla="*/ 22 h 493"/>
                <a:gd name="T56" fmla="*/ 288 w 643"/>
                <a:gd name="T57" fmla="*/ 53 h 493"/>
                <a:gd name="T58" fmla="*/ 261 w 643"/>
                <a:gd name="T59" fmla="*/ 99 h 493"/>
                <a:gd name="T60" fmla="*/ 228 w 643"/>
                <a:gd name="T61" fmla="*/ 142 h 493"/>
                <a:gd name="T62" fmla="*/ 230 w 643"/>
                <a:gd name="T63" fmla="*/ 159 h 493"/>
                <a:gd name="T64" fmla="*/ 242 w 643"/>
                <a:gd name="T65" fmla="*/ 166 h 493"/>
                <a:gd name="T66" fmla="*/ 247 w 643"/>
                <a:gd name="T67" fmla="*/ 190 h 493"/>
                <a:gd name="T68" fmla="*/ 206 w 643"/>
                <a:gd name="T69" fmla="*/ 238 h 493"/>
                <a:gd name="T70" fmla="*/ 134 w 643"/>
                <a:gd name="T71" fmla="*/ 250 h 493"/>
                <a:gd name="T72" fmla="*/ 79 w 643"/>
                <a:gd name="T73" fmla="*/ 255 h 493"/>
                <a:gd name="T74" fmla="*/ 40 w 643"/>
                <a:gd name="T75" fmla="*/ 284 h 493"/>
                <a:gd name="T76" fmla="*/ 60 w 643"/>
                <a:gd name="T77" fmla="*/ 313 h 493"/>
                <a:gd name="T78" fmla="*/ 52 w 643"/>
                <a:gd name="T79" fmla="*/ 332 h 493"/>
                <a:gd name="T80" fmla="*/ 0 w 643"/>
                <a:gd name="T81" fmla="*/ 389 h 493"/>
                <a:gd name="T82" fmla="*/ 357 w 643"/>
                <a:gd name="T83" fmla="*/ 353 h 493"/>
                <a:gd name="T84" fmla="*/ 365 w 643"/>
                <a:gd name="T85" fmla="*/ 361 h 493"/>
                <a:gd name="T86" fmla="*/ 384 w 643"/>
                <a:gd name="T87" fmla="*/ 385 h 493"/>
                <a:gd name="T88" fmla="*/ 391 w 643"/>
                <a:gd name="T89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3" h="493">
                  <a:moveTo>
                    <a:pt x="417" y="406"/>
                  </a:moveTo>
                  <a:lnTo>
                    <a:pt x="487" y="430"/>
                  </a:lnTo>
                  <a:lnTo>
                    <a:pt x="492" y="442"/>
                  </a:lnTo>
                  <a:lnTo>
                    <a:pt x="487" y="447"/>
                  </a:lnTo>
                  <a:lnTo>
                    <a:pt x="482" y="452"/>
                  </a:lnTo>
                  <a:lnTo>
                    <a:pt x="482" y="459"/>
                  </a:lnTo>
                  <a:lnTo>
                    <a:pt x="482" y="471"/>
                  </a:lnTo>
                  <a:lnTo>
                    <a:pt x="478" y="471"/>
                  </a:lnTo>
                  <a:lnTo>
                    <a:pt x="473" y="474"/>
                  </a:lnTo>
                  <a:lnTo>
                    <a:pt x="468" y="488"/>
                  </a:lnTo>
                  <a:lnTo>
                    <a:pt x="468" y="493"/>
                  </a:lnTo>
                  <a:lnTo>
                    <a:pt x="470" y="493"/>
                  </a:lnTo>
                  <a:lnTo>
                    <a:pt x="473" y="490"/>
                  </a:lnTo>
                  <a:lnTo>
                    <a:pt x="475" y="488"/>
                  </a:lnTo>
                  <a:lnTo>
                    <a:pt x="485" y="476"/>
                  </a:lnTo>
                  <a:lnTo>
                    <a:pt x="492" y="478"/>
                  </a:lnTo>
                  <a:lnTo>
                    <a:pt x="506" y="478"/>
                  </a:lnTo>
                  <a:lnTo>
                    <a:pt x="514" y="474"/>
                  </a:lnTo>
                  <a:lnTo>
                    <a:pt x="526" y="471"/>
                  </a:lnTo>
                  <a:lnTo>
                    <a:pt x="538" y="464"/>
                  </a:lnTo>
                  <a:lnTo>
                    <a:pt x="547" y="459"/>
                  </a:lnTo>
                  <a:lnTo>
                    <a:pt x="557" y="452"/>
                  </a:lnTo>
                  <a:lnTo>
                    <a:pt x="595" y="425"/>
                  </a:lnTo>
                  <a:lnTo>
                    <a:pt x="605" y="418"/>
                  </a:lnTo>
                  <a:lnTo>
                    <a:pt x="612" y="411"/>
                  </a:lnTo>
                  <a:lnTo>
                    <a:pt x="619" y="409"/>
                  </a:lnTo>
                  <a:lnTo>
                    <a:pt x="624" y="404"/>
                  </a:lnTo>
                  <a:lnTo>
                    <a:pt x="634" y="399"/>
                  </a:lnTo>
                  <a:lnTo>
                    <a:pt x="638" y="397"/>
                  </a:lnTo>
                  <a:lnTo>
                    <a:pt x="641" y="387"/>
                  </a:lnTo>
                  <a:lnTo>
                    <a:pt x="643" y="382"/>
                  </a:lnTo>
                  <a:lnTo>
                    <a:pt x="641" y="382"/>
                  </a:lnTo>
                  <a:lnTo>
                    <a:pt x="634" y="389"/>
                  </a:lnTo>
                  <a:lnTo>
                    <a:pt x="624" y="392"/>
                  </a:lnTo>
                  <a:lnTo>
                    <a:pt x="614" y="397"/>
                  </a:lnTo>
                  <a:lnTo>
                    <a:pt x="607" y="401"/>
                  </a:lnTo>
                  <a:lnTo>
                    <a:pt x="605" y="409"/>
                  </a:lnTo>
                  <a:lnTo>
                    <a:pt x="595" y="413"/>
                  </a:lnTo>
                  <a:lnTo>
                    <a:pt x="593" y="411"/>
                  </a:lnTo>
                  <a:lnTo>
                    <a:pt x="598" y="404"/>
                  </a:lnTo>
                  <a:lnTo>
                    <a:pt x="605" y="397"/>
                  </a:lnTo>
                  <a:lnTo>
                    <a:pt x="612" y="382"/>
                  </a:lnTo>
                  <a:lnTo>
                    <a:pt x="610" y="380"/>
                  </a:lnTo>
                  <a:lnTo>
                    <a:pt x="602" y="387"/>
                  </a:lnTo>
                  <a:lnTo>
                    <a:pt x="598" y="394"/>
                  </a:lnTo>
                  <a:lnTo>
                    <a:pt x="593" y="399"/>
                  </a:lnTo>
                  <a:lnTo>
                    <a:pt x="571" y="411"/>
                  </a:lnTo>
                  <a:lnTo>
                    <a:pt x="542" y="425"/>
                  </a:lnTo>
                  <a:lnTo>
                    <a:pt x="521" y="438"/>
                  </a:lnTo>
                  <a:lnTo>
                    <a:pt x="511" y="440"/>
                  </a:lnTo>
                  <a:lnTo>
                    <a:pt x="504" y="452"/>
                  </a:lnTo>
                  <a:lnTo>
                    <a:pt x="499" y="450"/>
                  </a:lnTo>
                  <a:lnTo>
                    <a:pt x="497" y="440"/>
                  </a:lnTo>
                  <a:lnTo>
                    <a:pt x="499" y="430"/>
                  </a:lnTo>
                  <a:lnTo>
                    <a:pt x="506" y="425"/>
                  </a:lnTo>
                  <a:lnTo>
                    <a:pt x="499" y="416"/>
                  </a:lnTo>
                  <a:lnTo>
                    <a:pt x="511" y="404"/>
                  </a:lnTo>
                  <a:lnTo>
                    <a:pt x="514" y="397"/>
                  </a:lnTo>
                  <a:lnTo>
                    <a:pt x="506" y="389"/>
                  </a:lnTo>
                  <a:lnTo>
                    <a:pt x="497" y="313"/>
                  </a:lnTo>
                  <a:lnTo>
                    <a:pt x="494" y="310"/>
                  </a:lnTo>
                  <a:lnTo>
                    <a:pt x="494" y="236"/>
                  </a:lnTo>
                  <a:lnTo>
                    <a:pt x="485" y="219"/>
                  </a:lnTo>
                  <a:lnTo>
                    <a:pt x="480" y="200"/>
                  </a:lnTo>
                  <a:lnTo>
                    <a:pt x="480" y="185"/>
                  </a:lnTo>
                  <a:lnTo>
                    <a:pt x="475" y="159"/>
                  </a:lnTo>
                  <a:lnTo>
                    <a:pt x="466" y="144"/>
                  </a:lnTo>
                  <a:lnTo>
                    <a:pt x="461" y="144"/>
                  </a:lnTo>
                  <a:lnTo>
                    <a:pt x="463" y="149"/>
                  </a:lnTo>
                  <a:lnTo>
                    <a:pt x="461" y="149"/>
                  </a:lnTo>
                  <a:lnTo>
                    <a:pt x="458" y="144"/>
                  </a:lnTo>
                  <a:lnTo>
                    <a:pt x="461" y="132"/>
                  </a:lnTo>
                  <a:lnTo>
                    <a:pt x="446" y="101"/>
                  </a:lnTo>
                  <a:lnTo>
                    <a:pt x="446" y="89"/>
                  </a:lnTo>
                  <a:lnTo>
                    <a:pt x="451" y="79"/>
                  </a:lnTo>
                  <a:lnTo>
                    <a:pt x="446" y="55"/>
                  </a:lnTo>
                  <a:lnTo>
                    <a:pt x="434" y="24"/>
                  </a:lnTo>
                  <a:lnTo>
                    <a:pt x="434" y="22"/>
                  </a:lnTo>
                  <a:lnTo>
                    <a:pt x="429" y="17"/>
                  </a:lnTo>
                  <a:lnTo>
                    <a:pt x="432" y="12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326" y="27"/>
                  </a:lnTo>
                  <a:lnTo>
                    <a:pt x="324" y="22"/>
                  </a:lnTo>
                  <a:lnTo>
                    <a:pt x="319" y="24"/>
                  </a:lnTo>
                  <a:lnTo>
                    <a:pt x="312" y="29"/>
                  </a:lnTo>
                  <a:lnTo>
                    <a:pt x="288" y="53"/>
                  </a:lnTo>
                  <a:lnTo>
                    <a:pt x="264" y="87"/>
                  </a:lnTo>
                  <a:lnTo>
                    <a:pt x="259" y="94"/>
                  </a:lnTo>
                  <a:lnTo>
                    <a:pt x="261" y="99"/>
                  </a:lnTo>
                  <a:lnTo>
                    <a:pt x="257" y="111"/>
                  </a:lnTo>
                  <a:lnTo>
                    <a:pt x="252" y="118"/>
                  </a:lnTo>
                  <a:lnTo>
                    <a:pt x="228" y="142"/>
                  </a:lnTo>
                  <a:lnTo>
                    <a:pt x="225" y="147"/>
                  </a:lnTo>
                  <a:lnTo>
                    <a:pt x="228" y="156"/>
                  </a:lnTo>
                  <a:lnTo>
                    <a:pt x="230" y="159"/>
                  </a:lnTo>
                  <a:lnTo>
                    <a:pt x="237" y="159"/>
                  </a:lnTo>
                  <a:lnTo>
                    <a:pt x="242" y="161"/>
                  </a:lnTo>
                  <a:lnTo>
                    <a:pt x="242" y="166"/>
                  </a:lnTo>
                  <a:lnTo>
                    <a:pt x="237" y="173"/>
                  </a:lnTo>
                  <a:lnTo>
                    <a:pt x="240" y="180"/>
                  </a:lnTo>
                  <a:lnTo>
                    <a:pt x="247" y="190"/>
                  </a:lnTo>
                  <a:lnTo>
                    <a:pt x="245" y="204"/>
                  </a:lnTo>
                  <a:lnTo>
                    <a:pt x="228" y="212"/>
                  </a:lnTo>
                  <a:lnTo>
                    <a:pt x="206" y="238"/>
                  </a:lnTo>
                  <a:lnTo>
                    <a:pt x="187" y="243"/>
                  </a:lnTo>
                  <a:lnTo>
                    <a:pt x="149" y="255"/>
                  </a:lnTo>
                  <a:lnTo>
                    <a:pt x="134" y="250"/>
                  </a:lnTo>
                  <a:lnTo>
                    <a:pt x="122" y="248"/>
                  </a:lnTo>
                  <a:lnTo>
                    <a:pt x="100" y="250"/>
                  </a:lnTo>
                  <a:lnTo>
                    <a:pt x="79" y="255"/>
                  </a:lnTo>
                  <a:lnTo>
                    <a:pt x="55" y="262"/>
                  </a:lnTo>
                  <a:lnTo>
                    <a:pt x="45" y="272"/>
                  </a:lnTo>
                  <a:lnTo>
                    <a:pt x="40" y="284"/>
                  </a:lnTo>
                  <a:lnTo>
                    <a:pt x="40" y="293"/>
                  </a:lnTo>
                  <a:lnTo>
                    <a:pt x="55" y="310"/>
                  </a:lnTo>
                  <a:lnTo>
                    <a:pt x="60" y="313"/>
                  </a:lnTo>
                  <a:lnTo>
                    <a:pt x="60" y="320"/>
                  </a:lnTo>
                  <a:lnTo>
                    <a:pt x="57" y="327"/>
                  </a:lnTo>
                  <a:lnTo>
                    <a:pt x="52" y="332"/>
                  </a:lnTo>
                  <a:lnTo>
                    <a:pt x="45" y="346"/>
                  </a:lnTo>
                  <a:lnTo>
                    <a:pt x="14" y="380"/>
                  </a:lnTo>
                  <a:lnTo>
                    <a:pt x="0" y="389"/>
                  </a:lnTo>
                  <a:lnTo>
                    <a:pt x="7" y="418"/>
                  </a:lnTo>
                  <a:lnTo>
                    <a:pt x="350" y="349"/>
                  </a:lnTo>
                  <a:lnTo>
                    <a:pt x="357" y="353"/>
                  </a:lnTo>
                  <a:lnTo>
                    <a:pt x="360" y="358"/>
                  </a:lnTo>
                  <a:lnTo>
                    <a:pt x="362" y="361"/>
                  </a:lnTo>
                  <a:lnTo>
                    <a:pt x="365" y="361"/>
                  </a:lnTo>
                  <a:lnTo>
                    <a:pt x="367" y="363"/>
                  </a:lnTo>
                  <a:lnTo>
                    <a:pt x="372" y="365"/>
                  </a:lnTo>
                  <a:lnTo>
                    <a:pt x="384" y="385"/>
                  </a:lnTo>
                  <a:lnTo>
                    <a:pt x="386" y="394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410" y="401"/>
                  </a:lnTo>
                  <a:lnTo>
                    <a:pt x="417" y="40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73C6947-5547-AB40-9294-A392C8377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491" y="4918725"/>
              <a:ext cx="1231900" cy="935037"/>
            </a:xfrm>
            <a:custGeom>
              <a:avLst/>
              <a:gdLst>
                <a:gd name="T0" fmla="*/ 3 w 776"/>
                <a:gd name="T1" fmla="*/ 51 h 589"/>
                <a:gd name="T2" fmla="*/ 0 w 776"/>
                <a:gd name="T3" fmla="*/ 63 h 589"/>
                <a:gd name="T4" fmla="*/ 15 w 776"/>
                <a:gd name="T5" fmla="*/ 77 h 589"/>
                <a:gd name="T6" fmla="*/ 20 w 776"/>
                <a:gd name="T7" fmla="*/ 97 h 589"/>
                <a:gd name="T8" fmla="*/ 27 w 776"/>
                <a:gd name="T9" fmla="*/ 104 h 589"/>
                <a:gd name="T10" fmla="*/ 22 w 776"/>
                <a:gd name="T11" fmla="*/ 118 h 589"/>
                <a:gd name="T12" fmla="*/ 41 w 776"/>
                <a:gd name="T13" fmla="*/ 111 h 589"/>
                <a:gd name="T14" fmla="*/ 53 w 776"/>
                <a:gd name="T15" fmla="*/ 97 h 589"/>
                <a:gd name="T16" fmla="*/ 65 w 776"/>
                <a:gd name="T17" fmla="*/ 97 h 589"/>
                <a:gd name="T18" fmla="*/ 58 w 776"/>
                <a:gd name="T19" fmla="*/ 109 h 589"/>
                <a:gd name="T20" fmla="*/ 118 w 776"/>
                <a:gd name="T21" fmla="*/ 89 h 589"/>
                <a:gd name="T22" fmla="*/ 118 w 776"/>
                <a:gd name="T23" fmla="*/ 101 h 589"/>
                <a:gd name="T24" fmla="*/ 156 w 776"/>
                <a:gd name="T25" fmla="*/ 111 h 589"/>
                <a:gd name="T26" fmla="*/ 180 w 776"/>
                <a:gd name="T27" fmla="*/ 116 h 589"/>
                <a:gd name="T28" fmla="*/ 200 w 776"/>
                <a:gd name="T29" fmla="*/ 121 h 589"/>
                <a:gd name="T30" fmla="*/ 200 w 776"/>
                <a:gd name="T31" fmla="*/ 125 h 589"/>
                <a:gd name="T32" fmla="*/ 226 w 776"/>
                <a:gd name="T33" fmla="*/ 154 h 589"/>
                <a:gd name="T34" fmla="*/ 219 w 776"/>
                <a:gd name="T35" fmla="*/ 161 h 589"/>
                <a:gd name="T36" fmla="*/ 216 w 776"/>
                <a:gd name="T37" fmla="*/ 166 h 589"/>
                <a:gd name="T38" fmla="*/ 257 w 776"/>
                <a:gd name="T39" fmla="*/ 154 h 589"/>
                <a:gd name="T40" fmla="*/ 313 w 776"/>
                <a:gd name="T41" fmla="*/ 130 h 589"/>
                <a:gd name="T42" fmla="*/ 315 w 776"/>
                <a:gd name="T43" fmla="*/ 111 h 589"/>
                <a:gd name="T44" fmla="*/ 387 w 776"/>
                <a:gd name="T45" fmla="*/ 135 h 589"/>
                <a:gd name="T46" fmla="*/ 435 w 776"/>
                <a:gd name="T47" fmla="*/ 178 h 589"/>
                <a:gd name="T48" fmla="*/ 466 w 776"/>
                <a:gd name="T49" fmla="*/ 190 h 589"/>
                <a:gd name="T50" fmla="*/ 483 w 776"/>
                <a:gd name="T51" fmla="*/ 224 h 589"/>
                <a:gd name="T52" fmla="*/ 481 w 776"/>
                <a:gd name="T53" fmla="*/ 303 h 589"/>
                <a:gd name="T54" fmla="*/ 502 w 776"/>
                <a:gd name="T55" fmla="*/ 344 h 589"/>
                <a:gd name="T56" fmla="*/ 497 w 776"/>
                <a:gd name="T57" fmla="*/ 315 h 589"/>
                <a:gd name="T58" fmla="*/ 514 w 776"/>
                <a:gd name="T59" fmla="*/ 325 h 589"/>
                <a:gd name="T60" fmla="*/ 521 w 776"/>
                <a:gd name="T61" fmla="*/ 315 h 589"/>
                <a:gd name="T62" fmla="*/ 521 w 776"/>
                <a:gd name="T63" fmla="*/ 334 h 589"/>
                <a:gd name="T64" fmla="*/ 507 w 776"/>
                <a:gd name="T65" fmla="*/ 361 h 589"/>
                <a:gd name="T66" fmla="*/ 521 w 776"/>
                <a:gd name="T67" fmla="*/ 385 h 589"/>
                <a:gd name="T68" fmla="*/ 560 w 776"/>
                <a:gd name="T69" fmla="*/ 431 h 589"/>
                <a:gd name="T70" fmla="*/ 574 w 776"/>
                <a:gd name="T71" fmla="*/ 435 h 589"/>
                <a:gd name="T72" fmla="*/ 591 w 776"/>
                <a:gd name="T73" fmla="*/ 467 h 589"/>
                <a:gd name="T74" fmla="*/ 622 w 776"/>
                <a:gd name="T75" fmla="*/ 517 h 589"/>
                <a:gd name="T76" fmla="*/ 680 w 776"/>
                <a:gd name="T77" fmla="*/ 558 h 589"/>
                <a:gd name="T78" fmla="*/ 702 w 776"/>
                <a:gd name="T79" fmla="*/ 570 h 589"/>
                <a:gd name="T80" fmla="*/ 694 w 776"/>
                <a:gd name="T81" fmla="*/ 575 h 589"/>
                <a:gd name="T82" fmla="*/ 687 w 776"/>
                <a:gd name="T83" fmla="*/ 582 h 589"/>
                <a:gd name="T84" fmla="*/ 709 w 776"/>
                <a:gd name="T85" fmla="*/ 584 h 589"/>
                <a:gd name="T86" fmla="*/ 764 w 776"/>
                <a:gd name="T87" fmla="*/ 553 h 589"/>
                <a:gd name="T88" fmla="*/ 762 w 776"/>
                <a:gd name="T89" fmla="*/ 520 h 589"/>
                <a:gd name="T90" fmla="*/ 766 w 776"/>
                <a:gd name="T91" fmla="*/ 467 h 589"/>
                <a:gd name="T92" fmla="*/ 762 w 776"/>
                <a:gd name="T93" fmla="*/ 387 h 589"/>
                <a:gd name="T94" fmla="*/ 714 w 776"/>
                <a:gd name="T95" fmla="*/ 306 h 589"/>
                <a:gd name="T96" fmla="*/ 692 w 776"/>
                <a:gd name="T97" fmla="*/ 267 h 589"/>
                <a:gd name="T98" fmla="*/ 692 w 776"/>
                <a:gd name="T99" fmla="*/ 238 h 589"/>
                <a:gd name="T100" fmla="*/ 651 w 776"/>
                <a:gd name="T101" fmla="*/ 183 h 589"/>
                <a:gd name="T102" fmla="*/ 622 w 776"/>
                <a:gd name="T103" fmla="*/ 149 h 589"/>
                <a:gd name="T104" fmla="*/ 579 w 776"/>
                <a:gd name="T105" fmla="*/ 53 h 589"/>
                <a:gd name="T106" fmla="*/ 569 w 776"/>
                <a:gd name="T107" fmla="*/ 39 h 589"/>
                <a:gd name="T108" fmla="*/ 557 w 776"/>
                <a:gd name="T109" fmla="*/ 10 h 589"/>
                <a:gd name="T110" fmla="*/ 517 w 776"/>
                <a:gd name="T111" fmla="*/ 5 h 589"/>
                <a:gd name="T112" fmla="*/ 521 w 776"/>
                <a:gd name="T113" fmla="*/ 41 h 589"/>
                <a:gd name="T114" fmla="*/ 502 w 776"/>
                <a:gd name="T115" fmla="*/ 48 h 589"/>
                <a:gd name="T116" fmla="*/ 248 w 776"/>
                <a:gd name="T117" fmla="*/ 44 h 589"/>
                <a:gd name="T118" fmla="*/ 238 w 776"/>
                <a:gd name="T119" fmla="*/ 2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6" h="589">
                  <a:moveTo>
                    <a:pt x="238" y="22"/>
                  </a:moveTo>
                  <a:lnTo>
                    <a:pt x="3" y="46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73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22" y="85"/>
                  </a:lnTo>
                  <a:lnTo>
                    <a:pt x="24" y="8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4" y="101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2" y="11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6" y="116"/>
                  </a:lnTo>
                  <a:lnTo>
                    <a:pt x="41" y="111"/>
                  </a:lnTo>
                  <a:lnTo>
                    <a:pt x="46" y="99"/>
                  </a:lnTo>
                  <a:lnTo>
                    <a:pt x="48" y="94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3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56" y="106"/>
                  </a:lnTo>
                  <a:lnTo>
                    <a:pt x="58" y="109"/>
                  </a:lnTo>
                  <a:lnTo>
                    <a:pt x="65" y="106"/>
                  </a:lnTo>
                  <a:lnTo>
                    <a:pt x="77" y="104"/>
                  </a:lnTo>
                  <a:lnTo>
                    <a:pt x="118" y="89"/>
                  </a:lnTo>
                  <a:lnTo>
                    <a:pt x="125" y="89"/>
                  </a:lnTo>
                  <a:lnTo>
                    <a:pt x="125" y="94"/>
                  </a:lnTo>
                  <a:lnTo>
                    <a:pt x="118" y="101"/>
                  </a:lnTo>
                  <a:lnTo>
                    <a:pt x="120" y="101"/>
                  </a:lnTo>
                  <a:lnTo>
                    <a:pt x="140" y="104"/>
                  </a:lnTo>
                  <a:lnTo>
                    <a:pt x="156" y="111"/>
                  </a:lnTo>
                  <a:lnTo>
                    <a:pt x="176" y="121"/>
                  </a:lnTo>
                  <a:lnTo>
                    <a:pt x="180" y="121"/>
                  </a:lnTo>
                  <a:lnTo>
                    <a:pt x="180" y="116"/>
                  </a:lnTo>
                  <a:lnTo>
                    <a:pt x="185" y="111"/>
                  </a:lnTo>
                  <a:lnTo>
                    <a:pt x="188" y="118"/>
                  </a:lnTo>
                  <a:lnTo>
                    <a:pt x="200" y="121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0" y="125"/>
                  </a:lnTo>
                  <a:lnTo>
                    <a:pt x="200" y="130"/>
                  </a:lnTo>
                  <a:lnTo>
                    <a:pt x="224" y="147"/>
                  </a:lnTo>
                  <a:lnTo>
                    <a:pt x="226" y="154"/>
                  </a:lnTo>
                  <a:lnTo>
                    <a:pt x="224" y="159"/>
                  </a:lnTo>
                  <a:lnTo>
                    <a:pt x="224" y="164"/>
                  </a:lnTo>
                  <a:lnTo>
                    <a:pt x="219" y="161"/>
                  </a:lnTo>
                  <a:lnTo>
                    <a:pt x="219" y="157"/>
                  </a:lnTo>
                  <a:lnTo>
                    <a:pt x="216" y="161"/>
                  </a:lnTo>
                  <a:lnTo>
                    <a:pt x="216" y="166"/>
                  </a:lnTo>
                  <a:lnTo>
                    <a:pt x="221" y="166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69" y="154"/>
                  </a:lnTo>
                  <a:lnTo>
                    <a:pt x="296" y="130"/>
                  </a:lnTo>
                  <a:lnTo>
                    <a:pt x="313" y="130"/>
                  </a:lnTo>
                  <a:lnTo>
                    <a:pt x="313" y="128"/>
                  </a:lnTo>
                  <a:lnTo>
                    <a:pt x="310" y="123"/>
                  </a:lnTo>
                  <a:lnTo>
                    <a:pt x="315" y="111"/>
                  </a:lnTo>
                  <a:lnTo>
                    <a:pt x="344" y="109"/>
                  </a:lnTo>
                  <a:lnTo>
                    <a:pt x="387" y="130"/>
                  </a:lnTo>
                  <a:lnTo>
                    <a:pt x="387" y="135"/>
                  </a:lnTo>
                  <a:lnTo>
                    <a:pt x="399" y="145"/>
                  </a:lnTo>
                  <a:lnTo>
                    <a:pt x="409" y="159"/>
                  </a:lnTo>
                  <a:lnTo>
                    <a:pt x="435" y="178"/>
                  </a:lnTo>
                  <a:lnTo>
                    <a:pt x="437" y="185"/>
                  </a:lnTo>
                  <a:lnTo>
                    <a:pt x="445" y="193"/>
                  </a:lnTo>
                  <a:lnTo>
                    <a:pt x="466" y="190"/>
                  </a:lnTo>
                  <a:lnTo>
                    <a:pt x="481" y="214"/>
                  </a:lnTo>
                  <a:lnTo>
                    <a:pt x="485" y="217"/>
                  </a:lnTo>
                  <a:lnTo>
                    <a:pt x="483" y="224"/>
                  </a:lnTo>
                  <a:lnTo>
                    <a:pt x="490" y="248"/>
                  </a:lnTo>
                  <a:lnTo>
                    <a:pt x="488" y="274"/>
                  </a:lnTo>
                  <a:lnTo>
                    <a:pt x="481" y="303"/>
                  </a:lnTo>
                  <a:lnTo>
                    <a:pt x="483" y="325"/>
                  </a:lnTo>
                  <a:lnTo>
                    <a:pt x="485" y="332"/>
                  </a:lnTo>
                  <a:lnTo>
                    <a:pt x="502" y="344"/>
                  </a:lnTo>
                  <a:lnTo>
                    <a:pt x="507" y="334"/>
                  </a:lnTo>
                  <a:lnTo>
                    <a:pt x="502" y="330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507" y="310"/>
                  </a:lnTo>
                  <a:lnTo>
                    <a:pt x="514" y="325"/>
                  </a:lnTo>
                  <a:lnTo>
                    <a:pt x="519" y="325"/>
                  </a:lnTo>
                  <a:lnTo>
                    <a:pt x="519" y="318"/>
                  </a:lnTo>
                  <a:lnTo>
                    <a:pt x="521" y="315"/>
                  </a:lnTo>
                  <a:lnTo>
                    <a:pt x="526" y="320"/>
                  </a:lnTo>
                  <a:lnTo>
                    <a:pt x="526" y="327"/>
                  </a:lnTo>
                  <a:lnTo>
                    <a:pt x="521" y="334"/>
                  </a:lnTo>
                  <a:lnTo>
                    <a:pt x="517" y="339"/>
                  </a:lnTo>
                  <a:lnTo>
                    <a:pt x="512" y="359"/>
                  </a:lnTo>
                  <a:lnTo>
                    <a:pt x="507" y="361"/>
                  </a:lnTo>
                  <a:lnTo>
                    <a:pt x="507" y="368"/>
                  </a:lnTo>
                  <a:lnTo>
                    <a:pt x="512" y="375"/>
                  </a:lnTo>
                  <a:lnTo>
                    <a:pt x="521" y="385"/>
                  </a:lnTo>
                  <a:lnTo>
                    <a:pt x="536" y="416"/>
                  </a:lnTo>
                  <a:lnTo>
                    <a:pt x="557" y="431"/>
                  </a:lnTo>
                  <a:lnTo>
                    <a:pt x="560" y="431"/>
                  </a:lnTo>
                  <a:lnTo>
                    <a:pt x="562" y="421"/>
                  </a:lnTo>
                  <a:lnTo>
                    <a:pt x="569" y="421"/>
                  </a:lnTo>
                  <a:lnTo>
                    <a:pt x="574" y="435"/>
                  </a:lnTo>
                  <a:lnTo>
                    <a:pt x="574" y="443"/>
                  </a:lnTo>
                  <a:lnTo>
                    <a:pt x="581" y="459"/>
                  </a:lnTo>
                  <a:lnTo>
                    <a:pt x="591" y="467"/>
                  </a:lnTo>
                  <a:lnTo>
                    <a:pt x="601" y="469"/>
                  </a:lnTo>
                  <a:lnTo>
                    <a:pt x="617" y="515"/>
                  </a:lnTo>
                  <a:lnTo>
                    <a:pt x="622" y="517"/>
                  </a:lnTo>
                  <a:lnTo>
                    <a:pt x="644" y="522"/>
                  </a:lnTo>
                  <a:lnTo>
                    <a:pt x="654" y="527"/>
                  </a:lnTo>
                  <a:lnTo>
                    <a:pt x="680" y="558"/>
                  </a:lnTo>
                  <a:lnTo>
                    <a:pt x="690" y="565"/>
                  </a:lnTo>
                  <a:lnTo>
                    <a:pt x="694" y="565"/>
                  </a:lnTo>
                  <a:lnTo>
                    <a:pt x="702" y="570"/>
                  </a:lnTo>
                  <a:lnTo>
                    <a:pt x="704" y="575"/>
                  </a:lnTo>
                  <a:lnTo>
                    <a:pt x="697" y="577"/>
                  </a:lnTo>
                  <a:lnTo>
                    <a:pt x="694" y="575"/>
                  </a:lnTo>
                  <a:lnTo>
                    <a:pt x="692" y="575"/>
                  </a:lnTo>
                  <a:lnTo>
                    <a:pt x="687" y="577"/>
                  </a:lnTo>
                  <a:lnTo>
                    <a:pt x="687" y="582"/>
                  </a:lnTo>
                  <a:lnTo>
                    <a:pt x="690" y="584"/>
                  </a:lnTo>
                  <a:lnTo>
                    <a:pt x="704" y="589"/>
                  </a:lnTo>
                  <a:lnTo>
                    <a:pt x="709" y="584"/>
                  </a:lnTo>
                  <a:lnTo>
                    <a:pt x="721" y="582"/>
                  </a:lnTo>
                  <a:lnTo>
                    <a:pt x="757" y="570"/>
                  </a:lnTo>
                  <a:lnTo>
                    <a:pt x="764" y="553"/>
                  </a:lnTo>
                  <a:lnTo>
                    <a:pt x="766" y="551"/>
                  </a:lnTo>
                  <a:lnTo>
                    <a:pt x="762" y="529"/>
                  </a:lnTo>
                  <a:lnTo>
                    <a:pt x="762" y="520"/>
                  </a:lnTo>
                  <a:lnTo>
                    <a:pt x="769" y="503"/>
                  </a:lnTo>
                  <a:lnTo>
                    <a:pt x="776" y="505"/>
                  </a:lnTo>
                  <a:lnTo>
                    <a:pt x="766" y="467"/>
                  </a:lnTo>
                  <a:lnTo>
                    <a:pt x="769" y="450"/>
                  </a:lnTo>
                  <a:lnTo>
                    <a:pt x="769" y="414"/>
                  </a:lnTo>
                  <a:lnTo>
                    <a:pt x="762" y="387"/>
                  </a:lnTo>
                  <a:lnTo>
                    <a:pt x="757" y="375"/>
                  </a:lnTo>
                  <a:lnTo>
                    <a:pt x="730" y="344"/>
                  </a:lnTo>
                  <a:lnTo>
                    <a:pt x="714" y="306"/>
                  </a:lnTo>
                  <a:lnTo>
                    <a:pt x="694" y="279"/>
                  </a:lnTo>
                  <a:lnTo>
                    <a:pt x="694" y="274"/>
                  </a:lnTo>
                  <a:lnTo>
                    <a:pt x="692" y="267"/>
                  </a:lnTo>
                  <a:lnTo>
                    <a:pt x="687" y="253"/>
                  </a:lnTo>
                  <a:lnTo>
                    <a:pt x="687" y="248"/>
                  </a:lnTo>
                  <a:lnTo>
                    <a:pt x="692" y="238"/>
                  </a:lnTo>
                  <a:lnTo>
                    <a:pt x="692" y="234"/>
                  </a:lnTo>
                  <a:lnTo>
                    <a:pt x="668" y="197"/>
                  </a:lnTo>
                  <a:lnTo>
                    <a:pt x="651" y="183"/>
                  </a:lnTo>
                  <a:lnTo>
                    <a:pt x="642" y="178"/>
                  </a:lnTo>
                  <a:lnTo>
                    <a:pt x="639" y="173"/>
                  </a:lnTo>
                  <a:lnTo>
                    <a:pt x="622" y="149"/>
                  </a:lnTo>
                  <a:lnTo>
                    <a:pt x="601" y="109"/>
                  </a:lnTo>
                  <a:lnTo>
                    <a:pt x="593" y="87"/>
                  </a:lnTo>
                  <a:lnTo>
                    <a:pt x="579" y="53"/>
                  </a:lnTo>
                  <a:lnTo>
                    <a:pt x="579" y="48"/>
                  </a:lnTo>
                  <a:lnTo>
                    <a:pt x="574" y="41"/>
                  </a:lnTo>
                  <a:lnTo>
                    <a:pt x="569" y="39"/>
                  </a:lnTo>
                  <a:lnTo>
                    <a:pt x="567" y="17"/>
                  </a:lnTo>
                  <a:lnTo>
                    <a:pt x="565" y="8"/>
                  </a:lnTo>
                  <a:lnTo>
                    <a:pt x="557" y="10"/>
                  </a:lnTo>
                  <a:lnTo>
                    <a:pt x="541" y="10"/>
                  </a:lnTo>
                  <a:lnTo>
                    <a:pt x="524" y="0"/>
                  </a:lnTo>
                  <a:lnTo>
                    <a:pt x="517" y="5"/>
                  </a:lnTo>
                  <a:lnTo>
                    <a:pt x="514" y="10"/>
                  </a:lnTo>
                  <a:lnTo>
                    <a:pt x="514" y="20"/>
                  </a:lnTo>
                  <a:lnTo>
                    <a:pt x="521" y="41"/>
                  </a:lnTo>
                  <a:lnTo>
                    <a:pt x="519" y="56"/>
                  </a:lnTo>
                  <a:lnTo>
                    <a:pt x="505" y="53"/>
                  </a:lnTo>
                  <a:lnTo>
                    <a:pt x="502" y="48"/>
                  </a:lnTo>
                  <a:lnTo>
                    <a:pt x="497" y="36"/>
                  </a:lnTo>
                  <a:lnTo>
                    <a:pt x="252" y="51"/>
                  </a:lnTo>
                  <a:lnTo>
                    <a:pt x="248" y="44"/>
                  </a:lnTo>
                  <a:lnTo>
                    <a:pt x="248" y="36"/>
                  </a:lnTo>
                  <a:lnTo>
                    <a:pt x="240" y="27"/>
                  </a:lnTo>
                  <a:lnTo>
                    <a:pt x="238" y="22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BD3156D-C1B2-8A41-B579-E32956762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8816" y="3901138"/>
              <a:ext cx="946150" cy="976312"/>
            </a:xfrm>
            <a:custGeom>
              <a:avLst/>
              <a:gdLst>
                <a:gd name="T0" fmla="*/ 87 w 596"/>
                <a:gd name="T1" fmla="*/ 0 h 615"/>
                <a:gd name="T2" fmla="*/ 0 w 596"/>
                <a:gd name="T3" fmla="*/ 605 h 615"/>
                <a:gd name="T4" fmla="*/ 0 w 596"/>
                <a:gd name="T5" fmla="*/ 608 h 615"/>
                <a:gd name="T6" fmla="*/ 80 w 596"/>
                <a:gd name="T7" fmla="*/ 615 h 615"/>
                <a:gd name="T8" fmla="*/ 84 w 596"/>
                <a:gd name="T9" fmla="*/ 569 h 615"/>
                <a:gd name="T10" fmla="*/ 233 w 596"/>
                <a:gd name="T11" fmla="*/ 586 h 615"/>
                <a:gd name="T12" fmla="*/ 231 w 596"/>
                <a:gd name="T13" fmla="*/ 586 h 615"/>
                <a:gd name="T14" fmla="*/ 226 w 596"/>
                <a:gd name="T15" fmla="*/ 577 h 615"/>
                <a:gd name="T16" fmla="*/ 231 w 596"/>
                <a:gd name="T17" fmla="*/ 569 h 615"/>
                <a:gd name="T18" fmla="*/ 231 w 596"/>
                <a:gd name="T19" fmla="*/ 569 h 615"/>
                <a:gd name="T20" fmla="*/ 226 w 596"/>
                <a:gd name="T21" fmla="*/ 564 h 615"/>
                <a:gd name="T22" fmla="*/ 228 w 596"/>
                <a:gd name="T23" fmla="*/ 562 h 615"/>
                <a:gd name="T24" fmla="*/ 550 w 596"/>
                <a:gd name="T25" fmla="*/ 593 h 615"/>
                <a:gd name="T26" fmla="*/ 589 w 596"/>
                <a:gd name="T27" fmla="*/ 110 h 615"/>
                <a:gd name="T28" fmla="*/ 593 w 596"/>
                <a:gd name="T29" fmla="*/ 110 h 615"/>
                <a:gd name="T30" fmla="*/ 596 w 596"/>
                <a:gd name="T31" fmla="*/ 57 h 615"/>
                <a:gd name="T32" fmla="*/ 87 w 596"/>
                <a:gd name="T3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" h="615">
                  <a:moveTo>
                    <a:pt x="87" y="0"/>
                  </a:moveTo>
                  <a:lnTo>
                    <a:pt x="0" y="605"/>
                  </a:lnTo>
                  <a:lnTo>
                    <a:pt x="0" y="608"/>
                  </a:lnTo>
                  <a:lnTo>
                    <a:pt x="80" y="615"/>
                  </a:lnTo>
                  <a:lnTo>
                    <a:pt x="84" y="569"/>
                  </a:lnTo>
                  <a:lnTo>
                    <a:pt x="233" y="586"/>
                  </a:lnTo>
                  <a:lnTo>
                    <a:pt x="231" y="586"/>
                  </a:lnTo>
                  <a:lnTo>
                    <a:pt x="226" y="577"/>
                  </a:lnTo>
                  <a:lnTo>
                    <a:pt x="231" y="569"/>
                  </a:lnTo>
                  <a:lnTo>
                    <a:pt x="231" y="569"/>
                  </a:lnTo>
                  <a:lnTo>
                    <a:pt x="226" y="564"/>
                  </a:lnTo>
                  <a:lnTo>
                    <a:pt x="228" y="562"/>
                  </a:lnTo>
                  <a:lnTo>
                    <a:pt x="550" y="593"/>
                  </a:lnTo>
                  <a:lnTo>
                    <a:pt x="589" y="110"/>
                  </a:lnTo>
                  <a:lnTo>
                    <a:pt x="593" y="110"/>
                  </a:lnTo>
                  <a:lnTo>
                    <a:pt x="596" y="5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29F3AE9-88D5-6B46-9D10-442C90E2C6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9479" y="3275663"/>
              <a:ext cx="617538" cy="296862"/>
            </a:xfrm>
            <a:custGeom>
              <a:avLst/>
              <a:gdLst>
                <a:gd name="T0" fmla="*/ 223 w 389"/>
                <a:gd name="T1" fmla="*/ 12 h 187"/>
                <a:gd name="T2" fmla="*/ 12 w 389"/>
                <a:gd name="T3" fmla="*/ 110 h 187"/>
                <a:gd name="T4" fmla="*/ 21 w 389"/>
                <a:gd name="T5" fmla="*/ 100 h 187"/>
                <a:gd name="T6" fmla="*/ 45 w 389"/>
                <a:gd name="T7" fmla="*/ 79 h 187"/>
                <a:gd name="T8" fmla="*/ 57 w 389"/>
                <a:gd name="T9" fmla="*/ 67 h 187"/>
                <a:gd name="T10" fmla="*/ 67 w 389"/>
                <a:gd name="T11" fmla="*/ 62 h 187"/>
                <a:gd name="T12" fmla="*/ 86 w 389"/>
                <a:gd name="T13" fmla="*/ 60 h 187"/>
                <a:gd name="T14" fmla="*/ 117 w 389"/>
                <a:gd name="T15" fmla="*/ 43 h 187"/>
                <a:gd name="T16" fmla="*/ 129 w 389"/>
                <a:gd name="T17" fmla="*/ 48 h 187"/>
                <a:gd name="T18" fmla="*/ 139 w 389"/>
                <a:gd name="T19" fmla="*/ 55 h 187"/>
                <a:gd name="T20" fmla="*/ 153 w 389"/>
                <a:gd name="T21" fmla="*/ 74 h 187"/>
                <a:gd name="T22" fmla="*/ 161 w 389"/>
                <a:gd name="T23" fmla="*/ 74 h 187"/>
                <a:gd name="T24" fmla="*/ 175 w 389"/>
                <a:gd name="T25" fmla="*/ 79 h 187"/>
                <a:gd name="T26" fmla="*/ 180 w 389"/>
                <a:gd name="T27" fmla="*/ 98 h 187"/>
                <a:gd name="T28" fmla="*/ 201 w 389"/>
                <a:gd name="T29" fmla="*/ 105 h 187"/>
                <a:gd name="T30" fmla="*/ 221 w 389"/>
                <a:gd name="T31" fmla="*/ 117 h 187"/>
                <a:gd name="T32" fmla="*/ 209 w 389"/>
                <a:gd name="T33" fmla="*/ 141 h 187"/>
                <a:gd name="T34" fmla="*/ 204 w 389"/>
                <a:gd name="T35" fmla="*/ 170 h 187"/>
                <a:gd name="T36" fmla="*/ 225 w 389"/>
                <a:gd name="T37" fmla="*/ 165 h 187"/>
                <a:gd name="T38" fmla="*/ 240 w 389"/>
                <a:gd name="T39" fmla="*/ 177 h 187"/>
                <a:gd name="T40" fmla="*/ 252 w 389"/>
                <a:gd name="T41" fmla="*/ 170 h 187"/>
                <a:gd name="T42" fmla="*/ 281 w 389"/>
                <a:gd name="T43" fmla="*/ 177 h 187"/>
                <a:gd name="T44" fmla="*/ 293 w 389"/>
                <a:gd name="T45" fmla="*/ 182 h 187"/>
                <a:gd name="T46" fmla="*/ 290 w 389"/>
                <a:gd name="T47" fmla="*/ 173 h 187"/>
                <a:gd name="T48" fmla="*/ 273 w 389"/>
                <a:gd name="T49" fmla="*/ 161 h 187"/>
                <a:gd name="T50" fmla="*/ 273 w 389"/>
                <a:gd name="T51" fmla="*/ 153 h 187"/>
                <a:gd name="T52" fmla="*/ 281 w 389"/>
                <a:gd name="T53" fmla="*/ 151 h 187"/>
                <a:gd name="T54" fmla="*/ 264 w 389"/>
                <a:gd name="T55" fmla="*/ 137 h 187"/>
                <a:gd name="T56" fmla="*/ 257 w 389"/>
                <a:gd name="T57" fmla="*/ 110 h 187"/>
                <a:gd name="T58" fmla="*/ 259 w 389"/>
                <a:gd name="T59" fmla="*/ 81 h 187"/>
                <a:gd name="T60" fmla="*/ 254 w 389"/>
                <a:gd name="T61" fmla="*/ 72 h 187"/>
                <a:gd name="T62" fmla="*/ 254 w 389"/>
                <a:gd name="T63" fmla="*/ 62 h 187"/>
                <a:gd name="T64" fmla="*/ 259 w 389"/>
                <a:gd name="T65" fmla="*/ 50 h 187"/>
                <a:gd name="T66" fmla="*/ 276 w 389"/>
                <a:gd name="T67" fmla="*/ 38 h 187"/>
                <a:gd name="T68" fmla="*/ 290 w 389"/>
                <a:gd name="T69" fmla="*/ 24 h 187"/>
                <a:gd name="T70" fmla="*/ 288 w 389"/>
                <a:gd name="T71" fmla="*/ 40 h 187"/>
                <a:gd name="T72" fmla="*/ 276 w 389"/>
                <a:gd name="T73" fmla="*/ 55 h 187"/>
                <a:gd name="T74" fmla="*/ 276 w 389"/>
                <a:gd name="T75" fmla="*/ 74 h 187"/>
                <a:gd name="T76" fmla="*/ 288 w 389"/>
                <a:gd name="T77" fmla="*/ 96 h 187"/>
                <a:gd name="T78" fmla="*/ 276 w 389"/>
                <a:gd name="T79" fmla="*/ 108 h 187"/>
                <a:gd name="T80" fmla="*/ 288 w 389"/>
                <a:gd name="T81" fmla="*/ 115 h 187"/>
                <a:gd name="T82" fmla="*/ 288 w 389"/>
                <a:gd name="T83" fmla="*/ 127 h 187"/>
                <a:gd name="T84" fmla="*/ 288 w 389"/>
                <a:gd name="T85" fmla="*/ 137 h 187"/>
                <a:gd name="T86" fmla="*/ 305 w 389"/>
                <a:gd name="T87" fmla="*/ 158 h 187"/>
                <a:gd name="T88" fmla="*/ 314 w 389"/>
                <a:gd name="T89" fmla="*/ 153 h 187"/>
                <a:gd name="T90" fmla="*/ 326 w 389"/>
                <a:gd name="T91" fmla="*/ 156 h 187"/>
                <a:gd name="T92" fmla="*/ 331 w 389"/>
                <a:gd name="T93" fmla="*/ 175 h 187"/>
                <a:gd name="T94" fmla="*/ 336 w 389"/>
                <a:gd name="T95" fmla="*/ 185 h 187"/>
                <a:gd name="T96" fmla="*/ 345 w 389"/>
                <a:gd name="T97" fmla="*/ 187 h 187"/>
                <a:gd name="T98" fmla="*/ 379 w 389"/>
                <a:gd name="T99" fmla="*/ 168 h 187"/>
                <a:gd name="T100" fmla="*/ 382 w 389"/>
                <a:gd name="T101" fmla="*/ 158 h 187"/>
                <a:gd name="T102" fmla="*/ 389 w 389"/>
                <a:gd name="T103" fmla="*/ 120 h 187"/>
                <a:gd name="T104" fmla="*/ 295 w 389"/>
                <a:gd name="T10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187">
                  <a:moveTo>
                    <a:pt x="295" y="0"/>
                  </a:moveTo>
                  <a:lnTo>
                    <a:pt x="223" y="12"/>
                  </a:lnTo>
                  <a:lnTo>
                    <a:pt x="0" y="55"/>
                  </a:lnTo>
                  <a:lnTo>
                    <a:pt x="12" y="110"/>
                  </a:lnTo>
                  <a:lnTo>
                    <a:pt x="16" y="103"/>
                  </a:lnTo>
                  <a:lnTo>
                    <a:pt x="21" y="100"/>
                  </a:lnTo>
                  <a:lnTo>
                    <a:pt x="38" y="81"/>
                  </a:lnTo>
                  <a:lnTo>
                    <a:pt x="45" y="79"/>
                  </a:lnTo>
                  <a:lnTo>
                    <a:pt x="50" y="69"/>
                  </a:lnTo>
                  <a:lnTo>
                    <a:pt x="57" y="67"/>
                  </a:lnTo>
                  <a:lnTo>
                    <a:pt x="62" y="57"/>
                  </a:lnTo>
                  <a:lnTo>
                    <a:pt x="67" y="62"/>
                  </a:lnTo>
                  <a:lnTo>
                    <a:pt x="77" y="64"/>
                  </a:lnTo>
                  <a:lnTo>
                    <a:pt x="86" y="60"/>
                  </a:lnTo>
                  <a:lnTo>
                    <a:pt x="91" y="52"/>
                  </a:lnTo>
                  <a:lnTo>
                    <a:pt x="117" y="43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7" y="45"/>
                  </a:lnTo>
                  <a:lnTo>
                    <a:pt x="139" y="55"/>
                  </a:lnTo>
                  <a:lnTo>
                    <a:pt x="144" y="55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61" y="74"/>
                  </a:lnTo>
                  <a:lnTo>
                    <a:pt x="165" y="76"/>
                  </a:lnTo>
                  <a:lnTo>
                    <a:pt x="175" y="79"/>
                  </a:lnTo>
                  <a:lnTo>
                    <a:pt x="170" y="86"/>
                  </a:lnTo>
                  <a:lnTo>
                    <a:pt x="180" y="98"/>
                  </a:lnTo>
                  <a:lnTo>
                    <a:pt x="194" y="98"/>
                  </a:lnTo>
                  <a:lnTo>
                    <a:pt x="201" y="105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18" y="125"/>
                  </a:lnTo>
                  <a:lnTo>
                    <a:pt x="209" y="141"/>
                  </a:lnTo>
                  <a:lnTo>
                    <a:pt x="201" y="158"/>
                  </a:lnTo>
                  <a:lnTo>
                    <a:pt x="204" y="170"/>
                  </a:lnTo>
                  <a:lnTo>
                    <a:pt x="216" y="170"/>
                  </a:lnTo>
                  <a:lnTo>
                    <a:pt x="225" y="165"/>
                  </a:lnTo>
                  <a:lnTo>
                    <a:pt x="235" y="175"/>
                  </a:lnTo>
                  <a:lnTo>
                    <a:pt x="240" y="177"/>
                  </a:lnTo>
                  <a:lnTo>
                    <a:pt x="240" y="173"/>
                  </a:lnTo>
                  <a:lnTo>
                    <a:pt x="252" y="170"/>
                  </a:lnTo>
                  <a:lnTo>
                    <a:pt x="264" y="173"/>
                  </a:lnTo>
                  <a:lnTo>
                    <a:pt x="281" y="177"/>
                  </a:lnTo>
                  <a:lnTo>
                    <a:pt x="290" y="182"/>
                  </a:lnTo>
                  <a:lnTo>
                    <a:pt x="293" y="182"/>
                  </a:lnTo>
                  <a:lnTo>
                    <a:pt x="293" y="177"/>
                  </a:lnTo>
                  <a:lnTo>
                    <a:pt x="290" y="173"/>
                  </a:lnTo>
                  <a:lnTo>
                    <a:pt x="283" y="161"/>
                  </a:lnTo>
                  <a:lnTo>
                    <a:pt x="273" y="161"/>
                  </a:lnTo>
                  <a:lnTo>
                    <a:pt x="273" y="158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81" y="151"/>
                  </a:lnTo>
                  <a:lnTo>
                    <a:pt x="271" y="146"/>
                  </a:lnTo>
                  <a:lnTo>
                    <a:pt x="264" y="137"/>
                  </a:lnTo>
                  <a:lnTo>
                    <a:pt x="259" y="117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9" y="81"/>
                  </a:lnTo>
                  <a:lnTo>
                    <a:pt x="257" y="74"/>
                  </a:lnTo>
                  <a:lnTo>
                    <a:pt x="254" y="72"/>
                  </a:lnTo>
                  <a:lnTo>
                    <a:pt x="254" y="67"/>
                  </a:lnTo>
                  <a:lnTo>
                    <a:pt x="254" y="62"/>
                  </a:lnTo>
                  <a:lnTo>
                    <a:pt x="257" y="57"/>
                  </a:lnTo>
                  <a:lnTo>
                    <a:pt x="259" y="50"/>
                  </a:lnTo>
                  <a:lnTo>
                    <a:pt x="273" y="40"/>
                  </a:lnTo>
                  <a:lnTo>
                    <a:pt x="276" y="38"/>
                  </a:lnTo>
                  <a:lnTo>
                    <a:pt x="281" y="24"/>
                  </a:lnTo>
                  <a:lnTo>
                    <a:pt x="290" y="24"/>
                  </a:lnTo>
                  <a:lnTo>
                    <a:pt x="293" y="28"/>
                  </a:lnTo>
                  <a:lnTo>
                    <a:pt x="288" y="40"/>
                  </a:lnTo>
                  <a:lnTo>
                    <a:pt x="283" y="48"/>
                  </a:lnTo>
                  <a:lnTo>
                    <a:pt x="276" y="55"/>
                  </a:lnTo>
                  <a:lnTo>
                    <a:pt x="273" y="64"/>
                  </a:lnTo>
                  <a:lnTo>
                    <a:pt x="276" y="74"/>
                  </a:lnTo>
                  <a:lnTo>
                    <a:pt x="283" y="76"/>
                  </a:lnTo>
                  <a:lnTo>
                    <a:pt x="288" y="96"/>
                  </a:lnTo>
                  <a:lnTo>
                    <a:pt x="288" y="100"/>
                  </a:lnTo>
                  <a:lnTo>
                    <a:pt x="276" y="108"/>
                  </a:lnTo>
                  <a:lnTo>
                    <a:pt x="278" y="110"/>
                  </a:lnTo>
                  <a:lnTo>
                    <a:pt x="288" y="115"/>
                  </a:lnTo>
                  <a:lnTo>
                    <a:pt x="290" y="117"/>
                  </a:lnTo>
                  <a:lnTo>
                    <a:pt x="288" y="127"/>
                  </a:lnTo>
                  <a:lnTo>
                    <a:pt x="290" y="132"/>
                  </a:lnTo>
                  <a:lnTo>
                    <a:pt x="288" y="137"/>
                  </a:lnTo>
                  <a:lnTo>
                    <a:pt x="293" y="149"/>
                  </a:lnTo>
                  <a:lnTo>
                    <a:pt x="305" y="158"/>
                  </a:lnTo>
                  <a:lnTo>
                    <a:pt x="312" y="158"/>
                  </a:lnTo>
                  <a:lnTo>
                    <a:pt x="314" y="153"/>
                  </a:lnTo>
                  <a:lnTo>
                    <a:pt x="321" y="153"/>
                  </a:lnTo>
                  <a:lnTo>
                    <a:pt x="326" y="156"/>
                  </a:lnTo>
                  <a:lnTo>
                    <a:pt x="324" y="163"/>
                  </a:lnTo>
                  <a:lnTo>
                    <a:pt x="331" y="175"/>
                  </a:lnTo>
                  <a:lnTo>
                    <a:pt x="331" y="180"/>
                  </a:lnTo>
                  <a:lnTo>
                    <a:pt x="336" y="185"/>
                  </a:lnTo>
                  <a:lnTo>
                    <a:pt x="345" y="185"/>
                  </a:lnTo>
                  <a:lnTo>
                    <a:pt x="345" y="187"/>
                  </a:lnTo>
                  <a:lnTo>
                    <a:pt x="353" y="177"/>
                  </a:lnTo>
                  <a:lnTo>
                    <a:pt x="379" y="168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9" y="122"/>
                  </a:lnTo>
                  <a:lnTo>
                    <a:pt x="389" y="120"/>
                  </a:lnTo>
                  <a:lnTo>
                    <a:pt x="336" y="13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AA97460B-F796-824E-82A3-51B36909B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7591" y="4075763"/>
              <a:ext cx="1890713" cy="1843087"/>
            </a:xfrm>
            <a:custGeom>
              <a:avLst/>
              <a:gdLst>
                <a:gd name="T0" fmla="*/ 1083 w 1191"/>
                <a:gd name="T1" fmla="*/ 320 h 1161"/>
                <a:gd name="T2" fmla="*/ 1004 w 1191"/>
                <a:gd name="T3" fmla="*/ 301 h 1161"/>
                <a:gd name="T4" fmla="*/ 956 w 1191"/>
                <a:gd name="T5" fmla="*/ 308 h 1161"/>
                <a:gd name="T6" fmla="*/ 915 w 1191"/>
                <a:gd name="T7" fmla="*/ 308 h 1161"/>
                <a:gd name="T8" fmla="*/ 903 w 1191"/>
                <a:gd name="T9" fmla="*/ 308 h 1161"/>
                <a:gd name="T10" fmla="*/ 884 w 1191"/>
                <a:gd name="T11" fmla="*/ 298 h 1161"/>
                <a:gd name="T12" fmla="*/ 865 w 1191"/>
                <a:gd name="T13" fmla="*/ 322 h 1161"/>
                <a:gd name="T14" fmla="*/ 855 w 1191"/>
                <a:gd name="T15" fmla="*/ 303 h 1161"/>
                <a:gd name="T16" fmla="*/ 814 w 1191"/>
                <a:gd name="T17" fmla="*/ 296 h 1161"/>
                <a:gd name="T18" fmla="*/ 790 w 1191"/>
                <a:gd name="T19" fmla="*/ 291 h 1161"/>
                <a:gd name="T20" fmla="*/ 752 w 1191"/>
                <a:gd name="T21" fmla="*/ 281 h 1161"/>
                <a:gd name="T22" fmla="*/ 728 w 1191"/>
                <a:gd name="T23" fmla="*/ 272 h 1161"/>
                <a:gd name="T24" fmla="*/ 689 w 1191"/>
                <a:gd name="T25" fmla="*/ 262 h 1161"/>
                <a:gd name="T26" fmla="*/ 672 w 1191"/>
                <a:gd name="T27" fmla="*/ 241 h 1161"/>
                <a:gd name="T28" fmla="*/ 632 w 1191"/>
                <a:gd name="T29" fmla="*/ 229 h 1161"/>
                <a:gd name="T30" fmla="*/ 367 w 1191"/>
                <a:gd name="T31" fmla="*/ 0 h 1161"/>
                <a:gd name="T32" fmla="*/ 0 w 1191"/>
                <a:gd name="T33" fmla="*/ 454 h 1161"/>
                <a:gd name="T34" fmla="*/ 5 w 1191"/>
                <a:gd name="T35" fmla="*/ 476 h 1161"/>
                <a:gd name="T36" fmla="*/ 34 w 1191"/>
                <a:gd name="T37" fmla="*/ 515 h 1161"/>
                <a:gd name="T38" fmla="*/ 147 w 1191"/>
                <a:gd name="T39" fmla="*/ 623 h 1161"/>
                <a:gd name="T40" fmla="*/ 161 w 1191"/>
                <a:gd name="T41" fmla="*/ 661 h 1161"/>
                <a:gd name="T42" fmla="*/ 240 w 1191"/>
                <a:gd name="T43" fmla="*/ 777 h 1161"/>
                <a:gd name="T44" fmla="*/ 312 w 1191"/>
                <a:gd name="T45" fmla="*/ 789 h 1161"/>
                <a:gd name="T46" fmla="*/ 353 w 1191"/>
                <a:gd name="T47" fmla="*/ 724 h 1161"/>
                <a:gd name="T48" fmla="*/ 377 w 1191"/>
                <a:gd name="T49" fmla="*/ 714 h 1161"/>
                <a:gd name="T50" fmla="*/ 425 w 1191"/>
                <a:gd name="T51" fmla="*/ 731 h 1161"/>
                <a:gd name="T52" fmla="*/ 473 w 1191"/>
                <a:gd name="T53" fmla="*/ 753 h 1161"/>
                <a:gd name="T54" fmla="*/ 490 w 1191"/>
                <a:gd name="T55" fmla="*/ 765 h 1161"/>
                <a:gd name="T56" fmla="*/ 528 w 1191"/>
                <a:gd name="T57" fmla="*/ 817 h 1161"/>
                <a:gd name="T58" fmla="*/ 593 w 1191"/>
                <a:gd name="T59" fmla="*/ 940 h 1161"/>
                <a:gd name="T60" fmla="*/ 632 w 1191"/>
                <a:gd name="T61" fmla="*/ 981 h 1161"/>
                <a:gd name="T62" fmla="*/ 644 w 1191"/>
                <a:gd name="T63" fmla="*/ 1046 h 1161"/>
                <a:gd name="T64" fmla="*/ 701 w 1191"/>
                <a:gd name="T65" fmla="*/ 1111 h 1161"/>
                <a:gd name="T66" fmla="*/ 800 w 1191"/>
                <a:gd name="T67" fmla="*/ 1142 h 1161"/>
                <a:gd name="T68" fmla="*/ 850 w 1191"/>
                <a:gd name="T69" fmla="*/ 1151 h 1161"/>
                <a:gd name="T70" fmla="*/ 848 w 1191"/>
                <a:gd name="T71" fmla="*/ 1137 h 1161"/>
                <a:gd name="T72" fmla="*/ 829 w 1191"/>
                <a:gd name="T73" fmla="*/ 1024 h 1161"/>
                <a:gd name="T74" fmla="*/ 819 w 1191"/>
                <a:gd name="T75" fmla="*/ 1010 h 1161"/>
                <a:gd name="T76" fmla="*/ 843 w 1191"/>
                <a:gd name="T77" fmla="*/ 969 h 1161"/>
                <a:gd name="T78" fmla="*/ 850 w 1191"/>
                <a:gd name="T79" fmla="*/ 952 h 1161"/>
                <a:gd name="T80" fmla="*/ 865 w 1191"/>
                <a:gd name="T81" fmla="*/ 914 h 1161"/>
                <a:gd name="T82" fmla="*/ 881 w 1191"/>
                <a:gd name="T83" fmla="*/ 916 h 1161"/>
                <a:gd name="T84" fmla="*/ 891 w 1191"/>
                <a:gd name="T85" fmla="*/ 899 h 1161"/>
                <a:gd name="T86" fmla="*/ 903 w 1191"/>
                <a:gd name="T87" fmla="*/ 897 h 1161"/>
                <a:gd name="T88" fmla="*/ 927 w 1191"/>
                <a:gd name="T89" fmla="*/ 882 h 1161"/>
                <a:gd name="T90" fmla="*/ 939 w 1191"/>
                <a:gd name="T91" fmla="*/ 861 h 1161"/>
                <a:gd name="T92" fmla="*/ 949 w 1191"/>
                <a:gd name="T93" fmla="*/ 870 h 1161"/>
                <a:gd name="T94" fmla="*/ 1042 w 1191"/>
                <a:gd name="T95" fmla="*/ 822 h 1161"/>
                <a:gd name="T96" fmla="*/ 1059 w 1191"/>
                <a:gd name="T97" fmla="*/ 767 h 1161"/>
                <a:gd name="T98" fmla="*/ 1081 w 1191"/>
                <a:gd name="T99" fmla="*/ 762 h 1161"/>
                <a:gd name="T100" fmla="*/ 1143 w 1191"/>
                <a:gd name="T101" fmla="*/ 753 h 1161"/>
                <a:gd name="T102" fmla="*/ 1162 w 1191"/>
                <a:gd name="T103" fmla="*/ 743 h 1161"/>
                <a:gd name="T104" fmla="*/ 1172 w 1191"/>
                <a:gd name="T105" fmla="*/ 719 h 1161"/>
                <a:gd name="T106" fmla="*/ 1174 w 1191"/>
                <a:gd name="T107" fmla="*/ 673 h 1161"/>
                <a:gd name="T108" fmla="*/ 1189 w 1191"/>
                <a:gd name="T109" fmla="*/ 637 h 1161"/>
                <a:gd name="T110" fmla="*/ 1182 w 1191"/>
                <a:gd name="T111" fmla="*/ 577 h 1161"/>
                <a:gd name="T112" fmla="*/ 1172 w 1191"/>
                <a:gd name="T113" fmla="*/ 553 h 1161"/>
                <a:gd name="T114" fmla="*/ 1160 w 1191"/>
                <a:gd name="T115" fmla="*/ 519 h 1161"/>
                <a:gd name="T116" fmla="*/ 1141 w 1191"/>
                <a:gd name="T117" fmla="*/ 337 h 1161"/>
                <a:gd name="T118" fmla="*/ 1098 w 1191"/>
                <a:gd name="T119" fmla="*/ 327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1" h="1161">
                  <a:moveTo>
                    <a:pt x="1098" y="327"/>
                  </a:moveTo>
                  <a:lnTo>
                    <a:pt x="1093" y="325"/>
                  </a:lnTo>
                  <a:lnTo>
                    <a:pt x="1090" y="322"/>
                  </a:lnTo>
                  <a:lnTo>
                    <a:pt x="1083" y="320"/>
                  </a:lnTo>
                  <a:lnTo>
                    <a:pt x="1040" y="296"/>
                  </a:lnTo>
                  <a:lnTo>
                    <a:pt x="1037" y="298"/>
                  </a:lnTo>
                  <a:lnTo>
                    <a:pt x="1023" y="303"/>
                  </a:lnTo>
                  <a:lnTo>
                    <a:pt x="1004" y="301"/>
                  </a:lnTo>
                  <a:lnTo>
                    <a:pt x="997" y="301"/>
                  </a:lnTo>
                  <a:lnTo>
                    <a:pt x="992" y="301"/>
                  </a:lnTo>
                  <a:lnTo>
                    <a:pt x="975" y="308"/>
                  </a:lnTo>
                  <a:lnTo>
                    <a:pt x="956" y="308"/>
                  </a:lnTo>
                  <a:lnTo>
                    <a:pt x="951" y="310"/>
                  </a:lnTo>
                  <a:lnTo>
                    <a:pt x="937" y="322"/>
                  </a:lnTo>
                  <a:lnTo>
                    <a:pt x="922" y="313"/>
                  </a:lnTo>
                  <a:lnTo>
                    <a:pt x="915" y="308"/>
                  </a:lnTo>
                  <a:lnTo>
                    <a:pt x="915" y="305"/>
                  </a:lnTo>
                  <a:lnTo>
                    <a:pt x="913" y="305"/>
                  </a:lnTo>
                  <a:lnTo>
                    <a:pt x="908" y="303"/>
                  </a:lnTo>
                  <a:lnTo>
                    <a:pt x="903" y="308"/>
                  </a:lnTo>
                  <a:lnTo>
                    <a:pt x="898" y="308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4" y="298"/>
                  </a:lnTo>
                  <a:lnTo>
                    <a:pt x="877" y="303"/>
                  </a:lnTo>
                  <a:lnTo>
                    <a:pt x="869" y="313"/>
                  </a:lnTo>
                  <a:lnTo>
                    <a:pt x="869" y="318"/>
                  </a:lnTo>
                  <a:lnTo>
                    <a:pt x="865" y="322"/>
                  </a:lnTo>
                  <a:lnTo>
                    <a:pt x="862" y="315"/>
                  </a:lnTo>
                  <a:lnTo>
                    <a:pt x="862" y="305"/>
                  </a:lnTo>
                  <a:lnTo>
                    <a:pt x="862" y="303"/>
                  </a:lnTo>
                  <a:lnTo>
                    <a:pt x="855" y="303"/>
                  </a:lnTo>
                  <a:lnTo>
                    <a:pt x="845" y="308"/>
                  </a:lnTo>
                  <a:lnTo>
                    <a:pt x="843" y="308"/>
                  </a:lnTo>
                  <a:lnTo>
                    <a:pt x="821" y="293"/>
                  </a:lnTo>
                  <a:lnTo>
                    <a:pt x="814" y="296"/>
                  </a:lnTo>
                  <a:lnTo>
                    <a:pt x="812" y="305"/>
                  </a:lnTo>
                  <a:lnTo>
                    <a:pt x="795" y="303"/>
                  </a:lnTo>
                  <a:lnTo>
                    <a:pt x="795" y="291"/>
                  </a:lnTo>
                  <a:lnTo>
                    <a:pt x="790" y="291"/>
                  </a:lnTo>
                  <a:lnTo>
                    <a:pt x="781" y="281"/>
                  </a:lnTo>
                  <a:lnTo>
                    <a:pt x="781" y="279"/>
                  </a:lnTo>
                  <a:lnTo>
                    <a:pt x="759" y="274"/>
                  </a:lnTo>
                  <a:lnTo>
                    <a:pt x="752" y="281"/>
                  </a:lnTo>
                  <a:lnTo>
                    <a:pt x="742" y="277"/>
                  </a:lnTo>
                  <a:lnTo>
                    <a:pt x="737" y="269"/>
                  </a:lnTo>
                  <a:lnTo>
                    <a:pt x="730" y="272"/>
                  </a:lnTo>
                  <a:lnTo>
                    <a:pt x="728" y="272"/>
                  </a:lnTo>
                  <a:lnTo>
                    <a:pt x="723" y="272"/>
                  </a:lnTo>
                  <a:lnTo>
                    <a:pt x="716" y="269"/>
                  </a:lnTo>
                  <a:lnTo>
                    <a:pt x="692" y="265"/>
                  </a:lnTo>
                  <a:lnTo>
                    <a:pt x="689" y="262"/>
                  </a:lnTo>
                  <a:lnTo>
                    <a:pt x="684" y="255"/>
                  </a:lnTo>
                  <a:lnTo>
                    <a:pt x="684" y="250"/>
                  </a:lnTo>
                  <a:lnTo>
                    <a:pt x="682" y="245"/>
                  </a:lnTo>
                  <a:lnTo>
                    <a:pt x="672" y="241"/>
                  </a:lnTo>
                  <a:lnTo>
                    <a:pt x="668" y="245"/>
                  </a:lnTo>
                  <a:lnTo>
                    <a:pt x="648" y="248"/>
                  </a:lnTo>
                  <a:lnTo>
                    <a:pt x="644" y="243"/>
                  </a:lnTo>
                  <a:lnTo>
                    <a:pt x="632" y="229"/>
                  </a:lnTo>
                  <a:lnTo>
                    <a:pt x="624" y="224"/>
                  </a:lnTo>
                  <a:lnTo>
                    <a:pt x="617" y="221"/>
                  </a:lnTo>
                  <a:lnTo>
                    <a:pt x="622" y="15"/>
                  </a:lnTo>
                  <a:lnTo>
                    <a:pt x="367" y="0"/>
                  </a:lnTo>
                  <a:lnTo>
                    <a:pt x="363" y="0"/>
                  </a:lnTo>
                  <a:lnTo>
                    <a:pt x="324" y="483"/>
                  </a:lnTo>
                  <a:lnTo>
                    <a:pt x="2" y="452"/>
                  </a:lnTo>
                  <a:lnTo>
                    <a:pt x="0" y="454"/>
                  </a:lnTo>
                  <a:lnTo>
                    <a:pt x="5" y="459"/>
                  </a:lnTo>
                  <a:lnTo>
                    <a:pt x="5" y="459"/>
                  </a:lnTo>
                  <a:lnTo>
                    <a:pt x="0" y="467"/>
                  </a:lnTo>
                  <a:lnTo>
                    <a:pt x="5" y="476"/>
                  </a:lnTo>
                  <a:lnTo>
                    <a:pt x="7" y="476"/>
                  </a:lnTo>
                  <a:lnTo>
                    <a:pt x="24" y="488"/>
                  </a:lnTo>
                  <a:lnTo>
                    <a:pt x="26" y="498"/>
                  </a:lnTo>
                  <a:lnTo>
                    <a:pt x="34" y="515"/>
                  </a:lnTo>
                  <a:lnTo>
                    <a:pt x="50" y="524"/>
                  </a:lnTo>
                  <a:lnTo>
                    <a:pt x="101" y="584"/>
                  </a:lnTo>
                  <a:lnTo>
                    <a:pt x="142" y="618"/>
                  </a:lnTo>
                  <a:lnTo>
                    <a:pt x="147" y="623"/>
                  </a:lnTo>
                  <a:lnTo>
                    <a:pt x="149" y="632"/>
                  </a:lnTo>
                  <a:lnTo>
                    <a:pt x="147" y="640"/>
                  </a:lnTo>
                  <a:lnTo>
                    <a:pt x="151" y="644"/>
                  </a:lnTo>
                  <a:lnTo>
                    <a:pt x="161" y="661"/>
                  </a:lnTo>
                  <a:lnTo>
                    <a:pt x="159" y="695"/>
                  </a:lnTo>
                  <a:lnTo>
                    <a:pt x="161" y="704"/>
                  </a:lnTo>
                  <a:lnTo>
                    <a:pt x="178" y="728"/>
                  </a:lnTo>
                  <a:lnTo>
                    <a:pt x="240" y="777"/>
                  </a:lnTo>
                  <a:lnTo>
                    <a:pt x="283" y="803"/>
                  </a:lnTo>
                  <a:lnTo>
                    <a:pt x="293" y="805"/>
                  </a:lnTo>
                  <a:lnTo>
                    <a:pt x="303" y="801"/>
                  </a:lnTo>
                  <a:lnTo>
                    <a:pt x="312" y="789"/>
                  </a:lnTo>
                  <a:lnTo>
                    <a:pt x="319" y="781"/>
                  </a:lnTo>
                  <a:lnTo>
                    <a:pt x="339" y="741"/>
                  </a:lnTo>
                  <a:lnTo>
                    <a:pt x="346" y="726"/>
                  </a:lnTo>
                  <a:lnTo>
                    <a:pt x="353" y="724"/>
                  </a:lnTo>
                  <a:lnTo>
                    <a:pt x="367" y="728"/>
                  </a:lnTo>
                  <a:lnTo>
                    <a:pt x="372" y="726"/>
                  </a:lnTo>
                  <a:lnTo>
                    <a:pt x="375" y="721"/>
                  </a:lnTo>
                  <a:lnTo>
                    <a:pt x="377" y="714"/>
                  </a:lnTo>
                  <a:lnTo>
                    <a:pt x="387" y="719"/>
                  </a:lnTo>
                  <a:lnTo>
                    <a:pt x="394" y="724"/>
                  </a:lnTo>
                  <a:lnTo>
                    <a:pt x="418" y="726"/>
                  </a:lnTo>
                  <a:lnTo>
                    <a:pt x="425" y="731"/>
                  </a:lnTo>
                  <a:lnTo>
                    <a:pt x="439" y="736"/>
                  </a:lnTo>
                  <a:lnTo>
                    <a:pt x="449" y="731"/>
                  </a:lnTo>
                  <a:lnTo>
                    <a:pt x="468" y="743"/>
                  </a:lnTo>
                  <a:lnTo>
                    <a:pt x="473" y="753"/>
                  </a:lnTo>
                  <a:lnTo>
                    <a:pt x="476" y="755"/>
                  </a:lnTo>
                  <a:lnTo>
                    <a:pt x="478" y="760"/>
                  </a:lnTo>
                  <a:lnTo>
                    <a:pt x="480" y="760"/>
                  </a:lnTo>
                  <a:lnTo>
                    <a:pt x="490" y="765"/>
                  </a:lnTo>
                  <a:lnTo>
                    <a:pt x="500" y="779"/>
                  </a:lnTo>
                  <a:lnTo>
                    <a:pt x="519" y="796"/>
                  </a:lnTo>
                  <a:lnTo>
                    <a:pt x="528" y="810"/>
                  </a:lnTo>
                  <a:lnTo>
                    <a:pt x="528" y="817"/>
                  </a:lnTo>
                  <a:lnTo>
                    <a:pt x="555" y="882"/>
                  </a:lnTo>
                  <a:lnTo>
                    <a:pt x="560" y="897"/>
                  </a:lnTo>
                  <a:lnTo>
                    <a:pt x="591" y="930"/>
                  </a:lnTo>
                  <a:lnTo>
                    <a:pt x="593" y="940"/>
                  </a:lnTo>
                  <a:lnTo>
                    <a:pt x="615" y="962"/>
                  </a:lnTo>
                  <a:lnTo>
                    <a:pt x="620" y="966"/>
                  </a:lnTo>
                  <a:lnTo>
                    <a:pt x="629" y="976"/>
                  </a:lnTo>
                  <a:lnTo>
                    <a:pt x="632" y="981"/>
                  </a:lnTo>
                  <a:lnTo>
                    <a:pt x="629" y="1005"/>
                  </a:lnTo>
                  <a:lnTo>
                    <a:pt x="636" y="1012"/>
                  </a:lnTo>
                  <a:lnTo>
                    <a:pt x="639" y="1039"/>
                  </a:lnTo>
                  <a:lnTo>
                    <a:pt x="644" y="1046"/>
                  </a:lnTo>
                  <a:lnTo>
                    <a:pt x="668" y="1089"/>
                  </a:lnTo>
                  <a:lnTo>
                    <a:pt x="668" y="1101"/>
                  </a:lnTo>
                  <a:lnTo>
                    <a:pt x="684" y="1101"/>
                  </a:lnTo>
                  <a:lnTo>
                    <a:pt x="701" y="1111"/>
                  </a:lnTo>
                  <a:lnTo>
                    <a:pt x="720" y="1118"/>
                  </a:lnTo>
                  <a:lnTo>
                    <a:pt x="752" y="1137"/>
                  </a:lnTo>
                  <a:lnTo>
                    <a:pt x="790" y="1142"/>
                  </a:lnTo>
                  <a:lnTo>
                    <a:pt x="800" y="1142"/>
                  </a:lnTo>
                  <a:lnTo>
                    <a:pt x="821" y="1156"/>
                  </a:lnTo>
                  <a:lnTo>
                    <a:pt x="831" y="1161"/>
                  </a:lnTo>
                  <a:lnTo>
                    <a:pt x="843" y="1149"/>
                  </a:lnTo>
                  <a:lnTo>
                    <a:pt x="850" y="1151"/>
                  </a:lnTo>
                  <a:lnTo>
                    <a:pt x="855" y="1149"/>
                  </a:lnTo>
                  <a:lnTo>
                    <a:pt x="855" y="1142"/>
                  </a:lnTo>
                  <a:lnTo>
                    <a:pt x="845" y="1139"/>
                  </a:lnTo>
                  <a:lnTo>
                    <a:pt x="848" y="1137"/>
                  </a:lnTo>
                  <a:lnTo>
                    <a:pt x="838" y="1125"/>
                  </a:lnTo>
                  <a:lnTo>
                    <a:pt x="824" y="1075"/>
                  </a:lnTo>
                  <a:lnTo>
                    <a:pt x="817" y="1055"/>
                  </a:lnTo>
                  <a:lnTo>
                    <a:pt x="829" y="1024"/>
                  </a:lnTo>
                  <a:lnTo>
                    <a:pt x="826" y="1014"/>
                  </a:lnTo>
                  <a:lnTo>
                    <a:pt x="824" y="1012"/>
                  </a:lnTo>
                  <a:lnTo>
                    <a:pt x="821" y="1012"/>
                  </a:lnTo>
                  <a:lnTo>
                    <a:pt x="819" y="1010"/>
                  </a:lnTo>
                  <a:lnTo>
                    <a:pt x="819" y="1007"/>
                  </a:lnTo>
                  <a:lnTo>
                    <a:pt x="821" y="1005"/>
                  </a:lnTo>
                  <a:lnTo>
                    <a:pt x="833" y="998"/>
                  </a:lnTo>
                  <a:lnTo>
                    <a:pt x="843" y="969"/>
                  </a:lnTo>
                  <a:lnTo>
                    <a:pt x="836" y="966"/>
                  </a:lnTo>
                  <a:lnTo>
                    <a:pt x="833" y="954"/>
                  </a:lnTo>
                  <a:lnTo>
                    <a:pt x="841" y="945"/>
                  </a:lnTo>
                  <a:lnTo>
                    <a:pt x="850" y="952"/>
                  </a:lnTo>
                  <a:lnTo>
                    <a:pt x="865" y="940"/>
                  </a:lnTo>
                  <a:lnTo>
                    <a:pt x="869" y="928"/>
                  </a:lnTo>
                  <a:lnTo>
                    <a:pt x="862" y="921"/>
                  </a:lnTo>
                  <a:lnTo>
                    <a:pt x="865" y="914"/>
                  </a:lnTo>
                  <a:lnTo>
                    <a:pt x="867" y="916"/>
                  </a:lnTo>
                  <a:lnTo>
                    <a:pt x="872" y="916"/>
                  </a:lnTo>
                  <a:lnTo>
                    <a:pt x="877" y="914"/>
                  </a:lnTo>
                  <a:lnTo>
                    <a:pt x="881" y="916"/>
                  </a:lnTo>
                  <a:lnTo>
                    <a:pt x="886" y="916"/>
                  </a:lnTo>
                  <a:lnTo>
                    <a:pt x="891" y="914"/>
                  </a:lnTo>
                  <a:lnTo>
                    <a:pt x="891" y="911"/>
                  </a:lnTo>
                  <a:lnTo>
                    <a:pt x="891" y="899"/>
                  </a:lnTo>
                  <a:lnTo>
                    <a:pt x="893" y="894"/>
                  </a:lnTo>
                  <a:lnTo>
                    <a:pt x="896" y="894"/>
                  </a:lnTo>
                  <a:lnTo>
                    <a:pt x="898" y="897"/>
                  </a:lnTo>
                  <a:lnTo>
                    <a:pt x="903" y="897"/>
                  </a:lnTo>
                  <a:lnTo>
                    <a:pt x="925" y="892"/>
                  </a:lnTo>
                  <a:lnTo>
                    <a:pt x="927" y="890"/>
                  </a:lnTo>
                  <a:lnTo>
                    <a:pt x="929" y="885"/>
                  </a:lnTo>
                  <a:lnTo>
                    <a:pt x="927" y="882"/>
                  </a:lnTo>
                  <a:lnTo>
                    <a:pt x="915" y="878"/>
                  </a:lnTo>
                  <a:lnTo>
                    <a:pt x="915" y="870"/>
                  </a:lnTo>
                  <a:lnTo>
                    <a:pt x="937" y="865"/>
                  </a:lnTo>
                  <a:lnTo>
                    <a:pt x="939" y="861"/>
                  </a:lnTo>
                  <a:lnTo>
                    <a:pt x="946" y="861"/>
                  </a:lnTo>
                  <a:lnTo>
                    <a:pt x="946" y="861"/>
                  </a:lnTo>
                  <a:lnTo>
                    <a:pt x="944" y="863"/>
                  </a:lnTo>
                  <a:lnTo>
                    <a:pt x="949" y="870"/>
                  </a:lnTo>
                  <a:lnTo>
                    <a:pt x="951" y="870"/>
                  </a:lnTo>
                  <a:lnTo>
                    <a:pt x="956" y="865"/>
                  </a:lnTo>
                  <a:lnTo>
                    <a:pt x="987" y="856"/>
                  </a:lnTo>
                  <a:lnTo>
                    <a:pt x="1042" y="822"/>
                  </a:lnTo>
                  <a:lnTo>
                    <a:pt x="1045" y="808"/>
                  </a:lnTo>
                  <a:lnTo>
                    <a:pt x="1071" y="786"/>
                  </a:lnTo>
                  <a:lnTo>
                    <a:pt x="1071" y="781"/>
                  </a:lnTo>
                  <a:lnTo>
                    <a:pt x="1059" y="767"/>
                  </a:lnTo>
                  <a:lnTo>
                    <a:pt x="1061" y="755"/>
                  </a:lnTo>
                  <a:lnTo>
                    <a:pt x="1078" y="748"/>
                  </a:lnTo>
                  <a:lnTo>
                    <a:pt x="1083" y="748"/>
                  </a:lnTo>
                  <a:lnTo>
                    <a:pt x="1081" y="762"/>
                  </a:lnTo>
                  <a:lnTo>
                    <a:pt x="1083" y="767"/>
                  </a:lnTo>
                  <a:lnTo>
                    <a:pt x="1102" y="765"/>
                  </a:lnTo>
                  <a:lnTo>
                    <a:pt x="1105" y="769"/>
                  </a:lnTo>
                  <a:lnTo>
                    <a:pt x="1143" y="753"/>
                  </a:lnTo>
                  <a:lnTo>
                    <a:pt x="1165" y="750"/>
                  </a:lnTo>
                  <a:lnTo>
                    <a:pt x="1167" y="748"/>
                  </a:lnTo>
                  <a:lnTo>
                    <a:pt x="1165" y="745"/>
                  </a:lnTo>
                  <a:lnTo>
                    <a:pt x="1162" y="743"/>
                  </a:lnTo>
                  <a:lnTo>
                    <a:pt x="1160" y="736"/>
                  </a:lnTo>
                  <a:lnTo>
                    <a:pt x="1162" y="731"/>
                  </a:lnTo>
                  <a:lnTo>
                    <a:pt x="1165" y="726"/>
                  </a:lnTo>
                  <a:lnTo>
                    <a:pt x="1172" y="719"/>
                  </a:lnTo>
                  <a:lnTo>
                    <a:pt x="1179" y="695"/>
                  </a:lnTo>
                  <a:lnTo>
                    <a:pt x="1174" y="685"/>
                  </a:lnTo>
                  <a:lnTo>
                    <a:pt x="1174" y="678"/>
                  </a:lnTo>
                  <a:lnTo>
                    <a:pt x="1174" y="673"/>
                  </a:lnTo>
                  <a:lnTo>
                    <a:pt x="1174" y="666"/>
                  </a:lnTo>
                  <a:lnTo>
                    <a:pt x="1177" y="652"/>
                  </a:lnTo>
                  <a:lnTo>
                    <a:pt x="1184" y="647"/>
                  </a:lnTo>
                  <a:lnTo>
                    <a:pt x="1189" y="637"/>
                  </a:lnTo>
                  <a:lnTo>
                    <a:pt x="1191" y="618"/>
                  </a:lnTo>
                  <a:lnTo>
                    <a:pt x="1191" y="606"/>
                  </a:lnTo>
                  <a:lnTo>
                    <a:pt x="1189" y="589"/>
                  </a:lnTo>
                  <a:lnTo>
                    <a:pt x="1182" y="577"/>
                  </a:lnTo>
                  <a:lnTo>
                    <a:pt x="1177" y="575"/>
                  </a:lnTo>
                  <a:lnTo>
                    <a:pt x="1179" y="567"/>
                  </a:lnTo>
                  <a:lnTo>
                    <a:pt x="1177" y="565"/>
                  </a:lnTo>
                  <a:lnTo>
                    <a:pt x="1172" y="553"/>
                  </a:lnTo>
                  <a:lnTo>
                    <a:pt x="1165" y="548"/>
                  </a:lnTo>
                  <a:lnTo>
                    <a:pt x="1162" y="546"/>
                  </a:lnTo>
                  <a:lnTo>
                    <a:pt x="1167" y="534"/>
                  </a:lnTo>
                  <a:lnTo>
                    <a:pt x="1160" y="519"/>
                  </a:lnTo>
                  <a:lnTo>
                    <a:pt x="1146" y="507"/>
                  </a:lnTo>
                  <a:lnTo>
                    <a:pt x="1143" y="500"/>
                  </a:lnTo>
                  <a:lnTo>
                    <a:pt x="1141" y="392"/>
                  </a:lnTo>
                  <a:lnTo>
                    <a:pt x="1141" y="337"/>
                  </a:lnTo>
                  <a:lnTo>
                    <a:pt x="1126" y="332"/>
                  </a:lnTo>
                  <a:lnTo>
                    <a:pt x="1114" y="337"/>
                  </a:lnTo>
                  <a:lnTo>
                    <a:pt x="1110" y="337"/>
                  </a:lnTo>
                  <a:lnTo>
                    <a:pt x="1098" y="327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94F73592-5DB9-FB4F-926C-1C6A60792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8316" y="3485213"/>
              <a:ext cx="998538" cy="538162"/>
            </a:xfrm>
            <a:custGeom>
              <a:avLst/>
              <a:gdLst>
                <a:gd name="T0" fmla="*/ 19 w 629"/>
                <a:gd name="T1" fmla="*/ 0 h 339"/>
                <a:gd name="T2" fmla="*/ 564 w 629"/>
                <a:gd name="T3" fmla="*/ 12 h 339"/>
                <a:gd name="T4" fmla="*/ 600 w 629"/>
                <a:gd name="T5" fmla="*/ 38 h 339"/>
                <a:gd name="T6" fmla="*/ 588 w 629"/>
                <a:gd name="T7" fmla="*/ 53 h 339"/>
                <a:gd name="T8" fmla="*/ 586 w 629"/>
                <a:gd name="T9" fmla="*/ 67 h 339"/>
                <a:gd name="T10" fmla="*/ 593 w 629"/>
                <a:gd name="T11" fmla="*/ 72 h 339"/>
                <a:gd name="T12" fmla="*/ 603 w 629"/>
                <a:gd name="T13" fmla="*/ 77 h 339"/>
                <a:gd name="T14" fmla="*/ 607 w 629"/>
                <a:gd name="T15" fmla="*/ 96 h 339"/>
                <a:gd name="T16" fmla="*/ 615 w 629"/>
                <a:gd name="T17" fmla="*/ 101 h 339"/>
                <a:gd name="T18" fmla="*/ 624 w 629"/>
                <a:gd name="T19" fmla="*/ 103 h 339"/>
                <a:gd name="T20" fmla="*/ 627 w 629"/>
                <a:gd name="T21" fmla="*/ 105 h 339"/>
                <a:gd name="T22" fmla="*/ 629 w 629"/>
                <a:gd name="T23" fmla="*/ 339 h 339"/>
                <a:gd name="T24" fmla="*/ 0 w 629"/>
                <a:gd name="T25" fmla="*/ 324 h 339"/>
                <a:gd name="T26" fmla="*/ 19 w 629"/>
                <a:gd name="T2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9" h="339">
                  <a:moveTo>
                    <a:pt x="19" y="0"/>
                  </a:moveTo>
                  <a:lnTo>
                    <a:pt x="564" y="12"/>
                  </a:lnTo>
                  <a:lnTo>
                    <a:pt x="600" y="38"/>
                  </a:lnTo>
                  <a:lnTo>
                    <a:pt x="588" y="53"/>
                  </a:lnTo>
                  <a:lnTo>
                    <a:pt x="586" y="67"/>
                  </a:lnTo>
                  <a:lnTo>
                    <a:pt x="593" y="72"/>
                  </a:lnTo>
                  <a:lnTo>
                    <a:pt x="603" y="77"/>
                  </a:lnTo>
                  <a:lnTo>
                    <a:pt x="607" y="96"/>
                  </a:lnTo>
                  <a:lnTo>
                    <a:pt x="615" y="101"/>
                  </a:lnTo>
                  <a:lnTo>
                    <a:pt x="624" y="103"/>
                  </a:lnTo>
                  <a:lnTo>
                    <a:pt x="627" y="105"/>
                  </a:lnTo>
                  <a:lnTo>
                    <a:pt x="629" y="339"/>
                  </a:lnTo>
                  <a:lnTo>
                    <a:pt x="0" y="3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FED33661-2EA5-2647-802F-75F3B87891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0829" y="2950225"/>
              <a:ext cx="1117600" cy="554037"/>
            </a:xfrm>
            <a:custGeom>
              <a:avLst/>
              <a:gdLst>
                <a:gd name="T0" fmla="*/ 0 w 704"/>
                <a:gd name="T1" fmla="*/ 217 h 349"/>
                <a:gd name="T2" fmla="*/ 19 w 704"/>
                <a:gd name="T3" fmla="*/ 0 h 349"/>
                <a:gd name="T4" fmla="*/ 451 w 704"/>
                <a:gd name="T5" fmla="*/ 24 h 349"/>
                <a:gd name="T6" fmla="*/ 464 w 704"/>
                <a:gd name="T7" fmla="*/ 41 h 349"/>
                <a:gd name="T8" fmla="*/ 478 w 704"/>
                <a:gd name="T9" fmla="*/ 41 h 349"/>
                <a:gd name="T10" fmla="*/ 490 w 704"/>
                <a:gd name="T11" fmla="*/ 39 h 349"/>
                <a:gd name="T12" fmla="*/ 497 w 704"/>
                <a:gd name="T13" fmla="*/ 44 h 349"/>
                <a:gd name="T14" fmla="*/ 504 w 704"/>
                <a:gd name="T15" fmla="*/ 58 h 349"/>
                <a:gd name="T16" fmla="*/ 514 w 704"/>
                <a:gd name="T17" fmla="*/ 60 h 349"/>
                <a:gd name="T18" fmla="*/ 526 w 704"/>
                <a:gd name="T19" fmla="*/ 58 h 349"/>
                <a:gd name="T20" fmla="*/ 538 w 704"/>
                <a:gd name="T21" fmla="*/ 48 h 349"/>
                <a:gd name="T22" fmla="*/ 552 w 704"/>
                <a:gd name="T23" fmla="*/ 48 h 349"/>
                <a:gd name="T24" fmla="*/ 560 w 704"/>
                <a:gd name="T25" fmla="*/ 53 h 349"/>
                <a:gd name="T26" fmla="*/ 596 w 704"/>
                <a:gd name="T27" fmla="*/ 75 h 349"/>
                <a:gd name="T28" fmla="*/ 612 w 704"/>
                <a:gd name="T29" fmla="*/ 87 h 349"/>
                <a:gd name="T30" fmla="*/ 612 w 704"/>
                <a:gd name="T31" fmla="*/ 96 h 349"/>
                <a:gd name="T32" fmla="*/ 622 w 704"/>
                <a:gd name="T33" fmla="*/ 104 h 349"/>
                <a:gd name="T34" fmla="*/ 622 w 704"/>
                <a:gd name="T35" fmla="*/ 111 h 349"/>
                <a:gd name="T36" fmla="*/ 617 w 704"/>
                <a:gd name="T37" fmla="*/ 128 h 349"/>
                <a:gd name="T38" fmla="*/ 627 w 704"/>
                <a:gd name="T39" fmla="*/ 135 h 349"/>
                <a:gd name="T40" fmla="*/ 632 w 704"/>
                <a:gd name="T41" fmla="*/ 152 h 349"/>
                <a:gd name="T42" fmla="*/ 641 w 704"/>
                <a:gd name="T43" fmla="*/ 161 h 349"/>
                <a:gd name="T44" fmla="*/ 636 w 704"/>
                <a:gd name="T45" fmla="*/ 168 h 349"/>
                <a:gd name="T46" fmla="*/ 641 w 704"/>
                <a:gd name="T47" fmla="*/ 178 h 349"/>
                <a:gd name="T48" fmla="*/ 651 w 704"/>
                <a:gd name="T49" fmla="*/ 185 h 349"/>
                <a:gd name="T50" fmla="*/ 656 w 704"/>
                <a:gd name="T51" fmla="*/ 195 h 349"/>
                <a:gd name="T52" fmla="*/ 651 w 704"/>
                <a:gd name="T53" fmla="*/ 205 h 349"/>
                <a:gd name="T54" fmla="*/ 648 w 704"/>
                <a:gd name="T55" fmla="*/ 221 h 349"/>
                <a:gd name="T56" fmla="*/ 660 w 704"/>
                <a:gd name="T57" fmla="*/ 226 h 349"/>
                <a:gd name="T58" fmla="*/ 663 w 704"/>
                <a:gd name="T59" fmla="*/ 236 h 349"/>
                <a:gd name="T60" fmla="*/ 658 w 704"/>
                <a:gd name="T61" fmla="*/ 243 h 349"/>
                <a:gd name="T62" fmla="*/ 660 w 704"/>
                <a:gd name="T63" fmla="*/ 253 h 349"/>
                <a:gd name="T64" fmla="*/ 665 w 704"/>
                <a:gd name="T65" fmla="*/ 260 h 349"/>
                <a:gd name="T66" fmla="*/ 663 w 704"/>
                <a:gd name="T67" fmla="*/ 269 h 349"/>
                <a:gd name="T68" fmla="*/ 665 w 704"/>
                <a:gd name="T69" fmla="*/ 281 h 349"/>
                <a:gd name="T70" fmla="*/ 670 w 704"/>
                <a:gd name="T71" fmla="*/ 286 h 349"/>
                <a:gd name="T72" fmla="*/ 675 w 704"/>
                <a:gd name="T73" fmla="*/ 296 h 349"/>
                <a:gd name="T74" fmla="*/ 684 w 704"/>
                <a:gd name="T75" fmla="*/ 303 h 349"/>
                <a:gd name="T76" fmla="*/ 687 w 704"/>
                <a:gd name="T77" fmla="*/ 317 h 349"/>
                <a:gd name="T78" fmla="*/ 699 w 704"/>
                <a:gd name="T79" fmla="*/ 332 h 349"/>
                <a:gd name="T80" fmla="*/ 704 w 704"/>
                <a:gd name="T81" fmla="*/ 334 h 349"/>
                <a:gd name="T82" fmla="*/ 701 w 704"/>
                <a:gd name="T83" fmla="*/ 346 h 349"/>
                <a:gd name="T84" fmla="*/ 701 w 704"/>
                <a:gd name="T85" fmla="*/ 349 h 349"/>
                <a:gd name="T86" fmla="*/ 156 w 704"/>
                <a:gd name="T87" fmla="*/ 337 h 349"/>
                <a:gd name="T88" fmla="*/ 161 w 704"/>
                <a:gd name="T89" fmla="*/ 229 h 349"/>
                <a:gd name="T90" fmla="*/ 0 w 704"/>
                <a:gd name="T91" fmla="*/ 217 h 349"/>
                <a:gd name="T92" fmla="*/ 0 w 704"/>
                <a:gd name="T93" fmla="*/ 2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4" h="349">
                  <a:moveTo>
                    <a:pt x="0" y="217"/>
                  </a:moveTo>
                  <a:lnTo>
                    <a:pt x="19" y="0"/>
                  </a:lnTo>
                  <a:lnTo>
                    <a:pt x="451" y="24"/>
                  </a:lnTo>
                  <a:lnTo>
                    <a:pt x="464" y="41"/>
                  </a:lnTo>
                  <a:lnTo>
                    <a:pt x="478" y="41"/>
                  </a:lnTo>
                  <a:lnTo>
                    <a:pt x="490" y="39"/>
                  </a:lnTo>
                  <a:lnTo>
                    <a:pt x="497" y="44"/>
                  </a:lnTo>
                  <a:lnTo>
                    <a:pt x="504" y="58"/>
                  </a:lnTo>
                  <a:lnTo>
                    <a:pt x="514" y="60"/>
                  </a:lnTo>
                  <a:lnTo>
                    <a:pt x="526" y="58"/>
                  </a:lnTo>
                  <a:lnTo>
                    <a:pt x="538" y="48"/>
                  </a:lnTo>
                  <a:lnTo>
                    <a:pt x="552" y="48"/>
                  </a:lnTo>
                  <a:lnTo>
                    <a:pt x="560" y="53"/>
                  </a:lnTo>
                  <a:lnTo>
                    <a:pt x="596" y="75"/>
                  </a:lnTo>
                  <a:lnTo>
                    <a:pt x="612" y="87"/>
                  </a:lnTo>
                  <a:lnTo>
                    <a:pt x="612" y="96"/>
                  </a:lnTo>
                  <a:lnTo>
                    <a:pt x="622" y="104"/>
                  </a:lnTo>
                  <a:lnTo>
                    <a:pt x="622" y="111"/>
                  </a:lnTo>
                  <a:lnTo>
                    <a:pt x="617" y="128"/>
                  </a:lnTo>
                  <a:lnTo>
                    <a:pt x="627" y="135"/>
                  </a:lnTo>
                  <a:lnTo>
                    <a:pt x="632" y="152"/>
                  </a:lnTo>
                  <a:lnTo>
                    <a:pt x="641" y="161"/>
                  </a:lnTo>
                  <a:lnTo>
                    <a:pt x="636" y="168"/>
                  </a:lnTo>
                  <a:lnTo>
                    <a:pt x="641" y="178"/>
                  </a:lnTo>
                  <a:lnTo>
                    <a:pt x="651" y="185"/>
                  </a:lnTo>
                  <a:lnTo>
                    <a:pt x="656" y="195"/>
                  </a:lnTo>
                  <a:lnTo>
                    <a:pt x="651" y="205"/>
                  </a:lnTo>
                  <a:lnTo>
                    <a:pt x="648" y="221"/>
                  </a:lnTo>
                  <a:lnTo>
                    <a:pt x="660" y="226"/>
                  </a:lnTo>
                  <a:lnTo>
                    <a:pt x="663" y="236"/>
                  </a:lnTo>
                  <a:lnTo>
                    <a:pt x="658" y="243"/>
                  </a:lnTo>
                  <a:lnTo>
                    <a:pt x="660" y="253"/>
                  </a:lnTo>
                  <a:lnTo>
                    <a:pt x="665" y="260"/>
                  </a:lnTo>
                  <a:lnTo>
                    <a:pt x="663" y="269"/>
                  </a:lnTo>
                  <a:lnTo>
                    <a:pt x="665" y="281"/>
                  </a:lnTo>
                  <a:lnTo>
                    <a:pt x="670" y="286"/>
                  </a:lnTo>
                  <a:lnTo>
                    <a:pt x="675" y="296"/>
                  </a:lnTo>
                  <a:lnTo>
                    <a:pt x="684" y="303"/>
                  </a:lnTo>
                  <a:lnTo>
                    <a:pt x="687" y="317"/>
                  </a:lnTo>
                  <a:lnTo>
                    <a:pt x="699" y="332"/>
                  </a:lnTo>
                  <a:lnTo>
                    <a:pt x="704" y="334"/>
                  </a:lnTo>
                  <a:lnTo>
                    <a:pt x="701" y="346"/>
                  </a:lnTo>
                  <a:lnTo>
                    <a:pt x="701" y="349"/>
                  </a:lnTo>
                  <a:lnTo>
                    <a:pt x="156" y="337"/>
                  </a:lnTo>
                  <a:lnTo>
                    <a:pt x="161" y="229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CEAE12B-4F5F-2C46-BEF6-EB1DDE2826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0991" y="2450163"/>
              <a:ext cx="946150" cy="638175"/>
            </a:xfrm>
            <a:custGeom>
              <a:avLst/>
              <a:gdLst>
                <a:gd name="T0" fmla="*/ 0 w 596"/>
                <a:gd name="T1" fmla="*/ 315 h 402"/>
                <a:gd name="T2" fmla="*/ 17 w 596"/>
                <a:gd name="T3" fmla="*/ 104 h 402"/>
                <a:gd name="T4" fmla="*/ 27 w 596"/>
                <a:gd name="T5" fmla="*/ 0 h 402"/>
                <a:gd name="T6" fmla="*/ 584 w 596"/>
                <a:gd name="T7" fmla="*/ 24 h 402"/>
                <a:gd name="T8" fmla="*/ 586 w 596"/>
                <a:gd name="T9" fmla="*/ 32 h 402"/>
                <a:gd name="T10" fmla="*/ 581 w 596"/>
                <a:gd name="T11" fmla="*/ 44 h 402"/>
                <a:gd name="T12" fmla="*/ 567 w 596"/>
                <a:gd name="T13" fmla="*/ 58 h 402"/>
                <a:gd name="T14" fmla="*/ 567 w 596"/>
                <a:gd name="T15" fmla="*/ 68 h 402"/>
                <a:gd name="T16" fmla="*/ 596 w 596"/>
                <a:gd name="T17" fmla="*/ 94 h 402"/>
                <a:gd name="T18" fmla="*/ 596 w 596"/>
                <a:gd name="T19" fmla="*/ 289 h 402"/>
                <a:gd name="T20" fmla="*/ 591 w 596"/>
                <a:gd name="T21" fmla="*/ 289 h 402"/>
                <a:gd name="T22" fmla="*/ 584 w 596"/>
                <a:gd name="T23" fmla="*/ 289 h 402"/>
                <a:gd name="T24" fmla="*/ 586 w 596"/>
                <a:gd name="T25" fmla="*/ 296 h 402"/>
                <a:gd name="T26" fmla="*/ 591 w 596"/>
                <a:gd name="T27" fmla="*/ 301 h 402"/>
                <a:gd name="T28" fmla="*/ 586 w 596"/>
                <a:gd name="T29" fmla="*/ 313 h 402"/>
                <a:gd name="T30" fmla="*/ 591 w 596"/>
                <a:gd name="T31" fmla="*/ 318 h 402"/>
                <a:gd name="T32" fmla="*/ 596 w 596"/>
                <a:gd name="T33" fmla="*/ 334 h 402"/>
                <a:gd name="T34" fmla="*/ 589 w 596"/>
                <a:gd name="T35" fmla="*/ 339 h 402"/>
                <a:gd name="T36" fmla="*/ 591 w 596"/>
                <a:gd name="T37" fmla="*/ 349 h 402"/>
                <a:gd name="T38" fmla="*/ 581 w 596"/>
                <a:gd name="T39" fmla="*/ 368 h 402"/>
                <a:gd name="T40" fmla="*/ 591 w 596"/>
                <a:gd name="T41" fmla="*/ 387 h 402"/>
                <a:gd name="T42" fmla="*/ 593 w 596"/>
                <a:gd name="T43" fmla="*/ 399 h 402"/>
                <a:gd name="T44" fmla="*/ 593 w 596"/>
                <a:gd name="T45" fmla="*/ 402 h 402"/>
                <a:gd name="T46" fmla="*/ 577 w 596"/>
                <a:gd name="T47" fmla="*/ 390 h 402"/>
                <a:gd name="T48" fmla="*/ 541 w 596"/>
                <a:gd name="T49" fmla="*/ 368 h 402"/>
                <a:gd name="T50" fmla="*/ 533 w 596"/>
                <a:gd name="T51" fmla="*/ 363 h 402"/>
                <a:gd name="T52" fmla="*/ 519 w 596"/>
                <a:gd name="T53" fmla="*/ 363 h 402"/>
                <a:gd name="T54" fmla="*/ 507 w 596"/>
                <a:gd name="T55" fmla="*/ 373 h 402"/>
                <a:gd name="T56" fmla="*/ 495 w 596"/>
                <a:gd name="T57" fmla="*/ 375 h 402"/>
                <a:gd name="T58" fmla="*/ 485 w 596"/>
                <a:gd name="T59" fmla="*/ 373 h 402"/>
                <a:gd name="T60" fmla="*/ 478 w 596"/>
                <a:gd name="T61" fmla="*/ 359 h 402"/>
                <a:gd name="T62" fmla="*/ 471 w 596"/>
                <a:gd name="T63" fmla="*/ 354 h 402"/>
                <a:gd name="T64" fmla="*/ 459 w 596"/>
                <a:gd name="T65" fmla="*/ 356 h 402"/>
                <a:gd name="T66" fmla="*/ 445 w 596"/>
                <a:gd name="T67" fmla="*/ 356 h 402"/>
                <a:gd name="T68" fmla="*/ 432 w 596"/>
                <a:gd name="T69" fmla="*/ 339 h 402"/>
                <a:gd name="T70" fmla="*/ 0 w 596"/>
                <a:gd name="T71" fmla="*/ 31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6" h="402">
                  <a:moveTo>
                    <a:pt x="0" y="315"/>
                  </a:moveTo>
                  <a:lnTo>
                    <a:pt x="17" y="104"/>
                  </a:lnTo>
                  <a:lnTo>
                    <a:pt x="27" y="0"/>
                  </a:lnTo>
                  <a:lnTo>
                    <a:pt x="584" y="24"/>
                  </a:lnTo>
                  <a:lnTo>
                    <a:pt x="586" y="32"/>
                  </a:lnTo>
                  <a:lnTo>
                    <a:pt x="581" y="44"/>
                  </a:lnTo>
                  <a:lnTo>
                    <a:pt x="567" y="58"/>
                  </a:lnTo>
                  <a:lnTo>
                    <a:pt x="567" y="68"/>
                  </a:lnTo>
                  <a:lnTo>
                    <a:pt x="596" y="94"/>
                  </a:lnTo>
                  <a:lnTo>
                    <a:pt x="596" y="289"/>
                  </a:lnTo>
                  <a:lnTo>
                    <a:pt x="591" y="289"/>
                  </a:lnTo>
                  <a:lnTo>
                    <a:pt x="584" y="289"/>
                  </a:lnTo>
                  <a:lnTo>
                    <a:pt x="586" y="296"/>
                  </a:lnTo>
                  <a:lnTo>
                    <a:pt x="591" y="301"/>
                  </a:lnTo>
                  <a:lnTo>
                    <a:pt x="586" y="313"/>
                  </a:lnTo>
                  <a:lnTo>
                    <a:pt x="591" y="318"/>
                  </a:lnTo>
                  <a:lnTo>
                    <a:pt x="596" y="334"/>
                  </a:lnTo>
                  <a:lnTo>
                    <a:pt x="589" y="339"/>
                  </a:lnTo>
                  <a:lnTo>
                    <a:pt x="591" y="349"/>
                  </a:lnTo>
                  <a:lnTo>
                    <a:pt x="581" y="368"/>
                  </a:lnTo>
                  <a:lnTo>
                    <a:pt x="591" y="387"/>
                  </a:lnTo>
                  <a:lnTo>
                    <a:pt x="593" y="399"/>
                  </a:lnTo>
                  <a:lnTo>
                    <a:pt x="593" y="402"/>
                  </a:lnTo>
                  <a:lnTo>
                    <a:pt x="577" y="390"/>
                  </a:lnTo>
                  <a:lnTo>
                    <a:pt x="541" y="368"/>
                  </a:lnTo>
                  <a:lnTo>
                    <a:pt x="533" y="363"/>
                  </a:lnTo>
                  <a:lnTo>
                    <a:pt x="519" y="363"/>
                  </a:lnTo>
                  <a:lnTo>
                    <a:pt x="507" y="373"/>
                  </a:lnTo>
                  <a:lnTo>
                    <a:pt x="495" y="375"/>
                  </a:lnTo>
                  <a:lnTo>
                    <a:pt x="485" y="373"/>
                  </a:lnTo>
                  <a:lnTo>
                    <a:pt x="478" y="359"/>
                  </a:lnTo>
                  <a:lnTo>
                    <a:pt x="471" y="354"/>
                  </a:lnTo>
                  <a:lnTo>
                    <a:pt x="459" y="356"/>
                  </a:lnTo>
                  <a:lnTo>
                    <a:pt x="445" y="356"/>
                  </a:lnTo>
                  <a:lnTo>
                    <a:pt x="432" y="339"/>
                  </a:lnTo>
                  <a:lnTo>
                    <a:pt x="0" y="315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34FC768D-1FB0-6643-94E9-681CB9EB8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3854" y="1932638"/>
              <a:ext cx="887413" cy="555625"/>
            </a:xfrm>
            <a:custGeom>
              <a:avLst/>
              <a:gdLst>
                <a:gd name="T0" fmla="*/ 0 w 559"/>
                <a:gd name="T1" fmla="*/ 326 h 350"/>
                <a:gd name="T2" fmla="*/ 26 w 559"/>
                <a:gd name="T3" fmla="*/ 0 h 350"/>
                <a:gd name="T4" fmla="*/ 170 w 559"/>
                <a:gd name="T5" fmla="*/ 9 h 350"/>
                <a:gd name="T6" fmla="*/ 273 w 559"/>
                <a:gd name="T7" fmla="*/ 19 h 350"/>
                <a:gd name="T8" fmla="*/ 514 w 559"/>
                <a:gd name="T9" fmla="*/ 24 h 350"/>
                <a:gd name="T10" fmla="*/ 516 w 559"/>
                <a:gd name="T11" fmla="*/ 33 h 350"/>
                <a:gd name="T12" fmla="*/ 523 w 559"/>
                <a:gd name="T13" fmla="*/ 57 h 350"/>
                <a:gd name="T14" fmla="*/ 521 w 559"/>
                <a:gd name="T15" fmla="*/ 67 h 350"/>
                <a:gd name="T16" fmla="*/ 518 w 559"/>
                <a:gd name="T17" fmla="*/ 84 h 350"/>
                <a:gd name="T18" fmla="*/ 518 w 559"/>
                <a:gd name="T19" fmla="*/ 112 h 350"/>
                <a:gd name="T20" fmla="*/ 526 w 559"/>
                <a:gd name="T21" fmla="*/ 149 h 350"/>
                <a:gd name="T22" fmla="*/ 535 w 559"/>
                <a:gd name="T23" fmla="*/ 158 h 350"/>
                <a:gd name="T24" fmla="*/ 540 w 559"/>
                <a:gd name="T25" fmla="*/ 189 h 350"/>
                <a:gd name="T26" fmla="*/ 542 w 559"/>
                <a:gd name="T27" fmla="*/ 242 h 350"/>
                <a:gd name="T28" fmla="*/ 545 w 559"/>
                <a:gd name="T29" fmla="*/ 254 h 350"/>
                <a:gd name="T30" fmla="*/ 545 w 559"/>
                <a:gd name="T31" fmla="*/ 274 h 350"/>
                <a:gd name="T32" fmla="*/ 547 w 559"/>
                <a:gd name="T33" fmla="*/ 281 h 350"/>
                <a:gd name="T34" fmla="*/ 559 w 559"/>
                <a:gd name="T35" fmla="*/ 319 h 350"/>
                <a:gd name="T36" fmla="*/ 557 w 559"/>
                <a:gd name="T37" fmla="*/ 334 h 350"/>
                <a:gd name="T38" fmla="*/ 557 w 559"/>
                <a:gd name="T39" fmla="*/ 350 h 350"/>
                <a:gd name="T40" fmla="*/ 0 w 559"/>
                <a:gd name="T41" fmla="*/ 32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9" h="350">
                  <a:moveTo>
                    <a:pt x="0" y="326"/>
                  </a:moveTo>
                  <a:lnTo>
                    <a:pt x="26" y="0"/>
                  </a:lnTo>
                  <a:lnTo>
                    <a:pt x="170" y="9"/>
                  </a:lnTo>
                  <a:lnTo>
                    <a:pt x="273" y="19"/>
                  </a:lnTo>
                  <a:lnTo>
                    <a:pt x="514" y="24"/>
                  </a:lnTo>
                  <a:lnTo>
                    <a:pt x="516" y="33"/>
                  </a:lnTo>
                  <a:lnTo>
                    <a:pt x="523" y="57"/>
                  </a:lnTo>
                  <a:lnTo>
                    <a:pt x="521" y="67"/>
                  </a:lnTo>
                  <a:lnTo>
                    <a:pt x="518" y="84"/>
                  </a:lnTo>
                  <a:lnTo>
                    <a:pt x="518" y="112"/>
                  </a:lnTo>
                  <a:lnTo>
                    <a:pt x="526" y="149"/>
                  </a:lnTo>
                  <a:lnTo>
                    <a:pt x="535" y="158"/>
                  </a:lnTo>
                  <a:lnTo>
                    <a:pt x="540" y="189"/>
                  </a:lnTo>
                  <a:lnTo>
                    <a:pt x="542" y="242"/>
                  </a:lnTo>
                  <a:lnTo>
                    <a:pt x="545" y="254"/>
                  </a:lnTo>
                  <a:lnTo>
                    <a:pt x="545" y="274"/>
                  </a:lnTo>
                  <a:lnTo>
                    <a:pt x="547" y="281"/>
                  </a:lnTo>
                  <a:lnTo>
                    <a:pt x="559" y="319"/>
                  </a:lnTo>
                  <a:lnTo>
                    <a:pt x="557" y="334"/>
                  </a:lnTo>
                  <a:lnTo>
                    <a:pt x="557" y="350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47946A8-248F-3249-B5C9-88A9DC0D84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5591" y="1740550"/>
              <a:ext cx="1379538" cy="874712"/>
            </a:xfrm>
            <a:custGeom>
              <a:avLst/>
              <a:gdLst>
                <a:gd name="T0" fmla="*/ 305 w 869"/>
                <a:gd name="T1" fmla="*/ 486 h 551"/>
                <a:gd name="T2" fmla="*/ 297 w 869"/>
                <a:gd name="T3" fmla="*/ 541 h 551"/>
                <a:gd name="T4" fmla="*/ 285 w 869"/>
                <a:gd name="T5" fmla="*/ 519 h 551"/>
                <a:gd name="T6" fmla="*/ 266 w 869"/>
                <a:gd name="T7" fmla="*/ 517 h 551"/>
                <a:gd name="T8" fmla="*/ 245 w 869"/>
                <a:gd name="T9" fmla="*/ 524 h 551"/>
                <a:gd name="T10" fmla="*/ 233 w 869"/>
                <a:gd name="T11" fmla="*/ 522 h 551"/>
                <a:gd name="T12" fmla="*/ 209 w 869"/>
                <a:gd name="T13" fmla="*/ 517 h 551"/>
                <a:gd name="T14" fmla="*/ 194 w 869"/>
                <a:gd name="T15" fmla="*/ 524 h 551"/>
                <a:gd name="T16" fmla="*/ 170 w 869"/>
                <a:gd name="T17" fmla="*/ 517 h 551"/>
                <a:gd name="T18" fmla="*/ 161 w 869"/>
                <a:gd name="T19" fmla="*/ 529 h 551"/>
                <a:gd name="T20" fmla="*/ 146 w 869"/>
                <a:gd name="T21" fmla="*/ 512 h 551"/>
                <a:gd name="T22" fmla="*/ 149 w 869"/>
                <a:gd name="T23" fmla="*/ 493 h 551"/>
                <a:gd name="T24" fmla="*/ 139 w 869"/>
                <a:gd name="T25" fmla="*/ 476 h 551"/>
                <a:gd name="T26" fmla="*/ 122 w 869"/>
                <a:gd name="T27" fmla="*/ 462 h 551"/>
                <a:gd name="T28" fmla="*/ 127 w 869"/>
                <a:gd name="T29" fmla="*/ 447 h 551"/>
                <a:gd name="T30" fmla="*/ 113 w 869"/>
                <a:gd name="T31" fmla="*/ 421 h 551"/>
                <a:gd name="T32" fmla="*/ 115 w 869"/>
                <a:gd name="T33" fmla="*/ 385 h 551"/>
                <a:gd name="T34" fmla="*/ 108 w 869"/>
                <a:gd name="T35" fmla="*/ 380 h 551"/>
                <a:gd name="T36" fmla="*/ 103 w 869"/>
                <a:gd name="T37" fmla="*/ 370 h 551"/>
                <a:gd name="T38" fmla="*/ 77 w 869"/>
                <a:gd name="T39" fmla="*/ 390 h 551"/>
                <a:gd name="T40" fmla="*/ 57 w 869"/>
                <a:gd name="T41" fmla="*/ 378 h 551"/>
                <a:gd name="T42" fmla="*/ 60 w 869"/>
                <a:gd name="T43" fmla="*/ 363 h 551"/>
                <a:gd name="T44" fmla="*/ 72 w 869"/>
                <a:gd name="T45" fmla="*/ 344 h 551"/>
                <a:gd name="T46" fmla="*/ 72 w 869"/>
                <a:gd name="T47" fmla="*/ 334 h 551"/>
                <a:gd name="T48" fmla="*/ 79 w 869"/>
                <a:gd name="T49" fmla="*/ 313 h 551"/>
                <a:gd name="T50" fmla="*/ 93 w 869"/>
                <a:gd name="T51" fmla="*/ 272 h 551"/>
                <a:gd name="T52" fmla="*/ 74 w 869"/>
                <a:gd name="T53" fmla="*/ 262 h 551"/>
                <a:gd name="T54" fmla="*/ 60 w 869"/>
                <a:gd name="T55" fmla="*/ 253 h 551"/>
                <a:gd name="T56" fmla="*/ 53 w 869"/>
                <a:gd name="T57" fmla="*/ 226 h 551"/>
                <a:gd name="T58" fmla="*/ 21 w 869"/>
                <a:gd name="T59" fmla="*/ 181 h 551"/>
                <a:gd name="T60" fmla="*/ 7 w 869"/>
                <a:gd name="T61" fmla="*/ 164 h 551"/>
                <a:gd name="T62" fmla="*/ 17 w 869"/>
                <a:gd name="T63" fmla="*/ 147 h 551"/>
                <a:gd name="T64" fmla="*/ 0 w 869"/>
                <a:gd name="T65" fmla="*/ 101 h 551"/>
                <a:gd name="T66" fmla="*/ 98 w 869"/>
                <a:gd name="T67" fmla="*/ 12 h 551"/>
                <a:gd name="T68" fmla="*/ 528 w 869"/>
                <a:gd name="T69" fmla="*/ 87 h 551"/>
                <a:gd name="T70" fmla="*/ 843 w 869"/>
                <a:gd name="T71" fmla="*/ 44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9" h="551">
                  <a:moveTo>
                    <a:pt x="833" y="551"/>
                  </a:moveTo>
                  <a:lnTo>
                    <a:pt x="305" y="486"/>
                  </a:lnTo>
                  <a:lnTo>
                    <a:pt x="297" y="539"/>
                  </a:lnTo>
                  <a:lnTo>
                    <a:pt x="297" y="541"/>
                  </a:lnTo>
                  <a:lnTo>
                    <a:pt x="288" y="532"/>
                  </a:lnTo>
                  <a:lnTo>
                    <a:pt x="285" y="519"/>
                  </a:lnTo>
                  <a:lnTo>
                    <a:pt x="276" y="507"/>
                  </a:lnTo>
                  <a:lnTo>
                    <a:pt x="266" y="517"/>
                  </a:lnTo>
                  <a:lnTo>
                    <a:pt x="266" y="524"/>
                  </a:lnTo>
                  <a:lnTo>
                    <a:pt x="245" y="524"/>
                  </a:lnTo>
                  <a:lnTo>
                    <a:pt x="242" y="527"/>
                  </a:lnTo>
                  <a:lnTo>
                    <a:pt x="233" y="522"/>
                  </a:lnTo>
                  <a:lnTo>
                    <a:pt x="211" y="519"/>
                  </a:lnTo>
                  <a:lnTo>
                    <a:pt x="209" y="517"/>
                  </a:lnTo>
                  <a:lnTo>
                    <a:pt x="201" y="517"/>
                  </a:lnTo>
                  <a:lnTo>
                    <a:pt x="194" y="524"/>
                  </a:lnTo>
                  <a:lnTo>
                    <a:pt x="187" y="522"/>
                  </a:lnTo>
                  <a:lnTo>
                    <a:pt x="170" y="517"/>
                  </a:lnTo>
                  <a:lnTo>
                    <a:pt x="165" y="519"/>
                  </a:lnTo>
                  <a:lnTo>
                    <a:pt x="161" y="529"/>
                  </a:lnTo>
                  <a:lnTo>
                    <a:pt x="151" y="524"/>
                  </a:lnTo>
                  <a:lnTo>
                    <a:pt x="146" y="512"/>
                  </a:lnTo>
                  <a:lnTo>
                    <a:pt x="146" y="507"/>
                  </a:lnTo>
                  <a:lnTo>
                    <a:pt x="149" y="493"/>
                  </a:lnTo>
                  <a:lnTo>
                    <a:pt x="146" y="486"/>
                  </a:lnTo>
                  <a:lnTo>
                    <a:pt x="139" y="476"/>
                  </a:lnTo>
                  <a:lnTo>
                    <a:pt x="129" y="476"/>
                  </a:lnTo>
                  <a:lnTo>
                    <a:pt x="122" y="462"/>
                  </a:lnTo>
                  <a:lnTo>
                    <a:pt x="127" y="455"/>
                  </a:lnTo>
                  <a:lnTo>
                    <a:pt x="127" y="447"/>
                  </a:lnTo>
                  <a:lnTo>
                    <a:pt x="117" y="435"/>
                  </a:lnTo>
                  <a:lnTo>
                    <a:pt x="113" y="421"/>
                  </a:lnTo>
                  <a:lnTo>
                    <a:pt x="113" y="399"/>
                  </a:lnTo>
                  <a:lnTo>
                    <a:pt x="115" y="385"/>
                  </a:lnTo>
                  <a:lnTo>
                    <a:pt x="110" y="383"/>
                  </a:lnTo>
                  <a:lnTo>
                    <a:pt x="108" y="380"/>
                  </a:lnTo>
                  <a:lnTo>
                    <a:pt x="105" y="373"/>
                  </a:lnTo>
                  <a:lnTo>
                    <a:pt x="103" y="370"/>
                  </a:lnTo>
                  <a:lnTo>
                    <a:pt x="101" y="373"/>
                  </a:lnTo>
                  <a:lnTo>
                    <a:pt x="77" y="390"/>
                  </a:lnTo>
                  <a:lnTo>
                    <a:pt x="72" y="392"/>
                  </a:lnTo>
                  <a:lnTo>
                    <a:pt x="57" y="378"/>
                  </a:lnTo>
                  <a:lnTo>
                    <a:pt x="60" y="368"/>
                  </a:lnTo>
                  <a:lnTo>
                    <a:pt x="60" y="363"/>
                  </a:lnTo>
                  <a:lnTo>
                    <a:pt x="60" y="354"/>
                  </a:lnTo>
                  <a:lnTo>
                    <a:pt x="72" y="344"/>
                  </a:lnTo>
                  <a:lnTo>
                    <a:pt x="74" y="334"/>
                  </a:lnTo>
                  <a:lnTo>
                    <a:pt x="72" y="334"/>
                  </a:lnTo>
                  <a:lnTo>
                    <a:pt x="72" y="318"/>
                  </a:lnTo>
                  <a:lnTo>
                    <a:pt x="79" y="313"/>
                  </a:lnTo>
                  <a:lnTo>
                    <a:pt x="77" y="306"/>
                  </a:lnTo>
                  <a:lnTo>
                    <a:pt x="93" y="272"/>
                  </a:lnTo>
                  <a:lnTo>
                    <a:pt x="89" y="265"/>
                  </a:lnTo>
                  <a:lnTo>
                    <a:pt x="74" y="262"/>
                  </a:lnTo>
                  <a:lnTo>
                    <a:pt x="72" y="255"/>
                  </a:lnTo>
                  <a:lnTo>
                    <a:pt x="60" y="253"/>
                  </a:lnTo>
                  <a:lnTo>
                    <a:pt x="55" y="241"/>
                  </a:lnTo>
                  <a:lnTo>
                    <a:pt x="53" y="226"/>
                  </a:lnTo>
                  <a:lnTo>
                    <a:pt x="41" y="197"/>
                  </a:lnTo>
                  <a:lnTo>
                    <a:pt x="21" y="181"/>
                  </a:lnTo>
                  <a:lnTo>
                    <a:pt x="14" y="169"/>
                  </a:lnTo>
                  <a:lnTo>
                    <a:pt x="7" y="164"/>
                  </a:lnTo>
                  <a:lnTo>
                    <a:pt x="12" y="159"/>
                  </a:lnTo>
                  <a:lnTo>
                    <a:pt x="17" y="147"/>
                  </a:lnTo>
                  <a:lnTo>
                    <a:pt x="12" y="130"/>
                  </a:lnTo>
                  <a:lnTo>
                    <a:pt x="0" y="101"/>
                  </a:lnTo>
                  <a:lnTo>
                    <a:pt x="19" y="0"/>
                  </a:lnTo>
                  <a:lnTo>
                    <a:pt x="98" y="12"/>
                  </a:lnTo>
                  <a:lnTo>
                    <a:pt x="312" y="48"/>
                  </a:lnTo>
                  <a:lnTo>
                    <a:pt x="528" y="87"/>
                  </a:lnTo>
                  <a:lnTo>
                    <a:pt x="869" y="121"/>
                  </a:lnTo>
                  <a:lnTo>
                    <a:pt x="843" y="447"/>
                  </a:lnTo>
                  <a:lnTo>
                    <a:pt x="833" y="551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2605B68B-AA33-114B-8379-BF12D54838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6591" y="2512075"/>
              <a:ext cx="941388" cy="782637"/>
            </a:xfrm>
            <a:custGeom>
              <a:avLst/>
              <a:gdLst>
                <a:gd name="T0" fmla="*/ 557 w 593"/>
                <a:gd name="T1" fmla="*/ 493 h 493"/>
                <a:gd name="T2" fmla="*/ 576 w 593"/>
                <a:gd name="T3" fmla="*/ 276 h 493"/>
                <a:gd name="T4" fmla="*/ 593 w 593"/>
                <a:gd name="T5" fmla="*/ 65 h 493"/>
                <a:gd name="T6" fmla="*/ 65 w 593"/>
                <a:gd name="T7" fmla="*/ 0 h 493"/>
                <a:gd name="T8" fmla="*/ 57 w 593"/>
                <a:gd name="T9" fmla="*/ 53 h 493"/>
                <a:gd name="T10" fmla="*/ 19 w 593"/>
                <a:gd name="T11" fmla="*/ 320 h 493"/>
                <a:gd name="T12" fmla="*/ 17 w 593"/>
                <a:gd name="T13" fmla="*/ 320 h 493"/>
                <a:gd name="T14" fmla="*/ 0 w 593"/>
                <a:gd name="T15" fmla="*/ 423 h 493"/>
                <a:gd name="T16" fmla="*/ 158 w 593"/>
                <a:gd name="T17" fmla="*/ 449 h 493"/>
                <a:gd name="T18" fmla="*/ 557 w 593"/>
                <a:gd name="T19" fmla="*/ 493 h 493"/>
                <a:gd name="T20" fmla="*/ 557 w 593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3" h="493">
                  <a:moveTo>
                    <a:pt x="557" y="493"/>
                  </a:moveTo>
                  <a:lnTo>
                    <a:pt x="576" y="276"/>
                  </a:lnTo>
                  <a:lnTo>
                    <a:pt x="593" y="65"/>
                  </a:lnTo>
                  <a:lnTo>
                    <a:pt x="65" y="0"/>
                  </a:lnTo>
                  <a:lnTo>
                    <a:pt x="57" y="53"/>
                  </a:lnTo>
                  <a:lnTo>
                    <a:pt x="19" y="320"/>
                  </a:lnTo>
                  <a:lnTo>
                    <a:pt x="17" y="320"/>
                  </a:lnTo>
                  <a:lnTo>
                    <a:pt x="0" y="423"/>
                  </a:lnTo>
                  <a:lnTo>
                    <a:pt x="158" y="449"/>
                  </a:lnTo>
                  <a:lnTo>
                    <a:pt x="557" y="493"/>
                  </a:lnTo>
                  <a:lnTo>
                    <a:pt x="557" y="493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F428C2C8-DC3D-0443-9E32-D0E110B8C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6929" y="3224863"/>
              <a:ext cx="979488" cy="774700"/>
            </a:xfrm>
            <a:custGeom>
              <a:avLst/>
              <a:gdLst>
                <a:gd name="T0" fmla="*/ 0 w 617"/>
                <a:gd name="T1" fmla="*/ 426 h 488"/>
                <a:gd name="T2" fmla="*/ 57 w 617"/>
                <a:gd name="T3" fmla="*/ 0 h 488"/>
                <a:gd name="T4" fmla="*/ 456 w 617"/>
                <a:gd name="T5" fmla="*/ 44 h 488"/>
                <a:gd name="T6" fmla="*/ 617 w 617"/>
                <a:gd name="T7" fmla="*/ 56 h 488"/>
                <a:gd name="T8" fmla="*/ 612 w 617"/>
                <a:gd name="T9" fmla="*/ 164 h 488"/>
                <a:gd name="T10" fmla="*/ 593 w 617"/>
                <a:gd name="T11" fmla="*/ 488 h 488"/>
                <a:gd name="T12" fmla="*/ 509 w 617"/>
                <a:gd name="T13" fmla="*/ 483 h 488"/>
                <a:gd name="T14" fmla="*/ 0 w 617"/>
                <a:gd name="T15" fmla="*/ 42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7" h="488">
                  <a:moveTo>
                    <a:pt x="0" y="426"/>
                  </a:moveTo>
                  <a:lnTo>
                    <a:pt x="57" y="0"/>
                  </a:lnTo>
                  <a:lnTo>
                    <a:pt x="456" y="44"/>
                  </a:lnTo>
                  <a:lnTo>
                    <a:pt x="617" y="56"/>
                  </a:lnTo>
                  <a:lnTo>
                    <a:pt x="612" y="164"/>
                  </a:lnTo>
                  <a:lnTo>
                    <a:pt x="593" y="488"/>
                  </a:lnTo>
                  <a:lnTo>
                    <a:pt x="509" y="483"/>
                  </a:lnTo>
                  <a:lnTo>
                    <a:pt x="0" y="42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315DAFD-F21E-C547-ACE7-A3E94026C8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5416" y="2954988"/>
              <a:ext cx="762000" cy="946150"/>
            </a:xfrm>
            <a:custGeom>
              <a:avLst/>
              <a:gdLst>
                <a:gd name="T0" fmla="*/ 423 w 480"/>
                <a:gd name="T1" fmla="*/ 596 h 596"/>
                <a:gd name="T2" fmla="*/ 480 w 480"/>
                <a:gd name="T3" fmla="*/ 170 h 596"/>
                <a:gd name="T4" fmla="*/ 322 w 480"/>
                <a:gd name="T5" fmla="*/ 144 h 596"/>
                <a:gd name="T6" fmla="*/ 339 w 480"/>
                <a:gd name="T7" fmla="*/ 41 h 596"/>
                <a:gd name="T8" fmla="*/ 103 w 480"/>
                <a:gd name="T9" fmla="*/ 0 h 596"/>
                <a:gd name="T10" fmla="*/ 0 w 480"/>
                <a:gd name="T11" fmla="*/ 531 h 596"/>
                <a:gd name="T12" fmla="*/ 0 w 480"/>
                <a:gd name="T13" fmla="*/ 531 h 596"/>
                <a:gd name="T14" fmla="*/ 423 w 480"/>
                <a:gd name="T15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596">
                  <a:moveTo>
                    <a:pt x="423" y="596"/>
                  </a:moveTo>
                  <a:lnTo>
                    <a:pt x="480" y="170"/>
                  </a:lnTo>
                  <a:lnTo>
                    <a:pt x="322" y="144"/>
                  </a:lnTo>
                  <a:lnTo>
                    <a:pt x="339" y="41"/>
                  </a:lnTo>
                  <a:lnTo>
                    <a:pt x="103" y="0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423" y="59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A57224CB-AC27-3648-9506-7A5C8AD0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9041" y="1718325"/>
              <a:ext cx="808038" cy="1301750"/>
            </a:xfrm>
            <a:custGeom>
              <a:avLst/>
              <a:gdLst>
                <a:gd name="T0" fmla="*/ 231 w 509"/>
                <a:gd name="T1" fmla="*/ 14 h 820"/>
                <a:gd name="T2" fmla="*/ 224 w 509"/>
                <a:gd name="T3" fmla="*/ 144 h 820"/>
                <a:gd name="T4" fmla="*/ 224 w 509"/>
                <a:gd name="T5" fmla="*/ 173 h 820"/>
                <a:gd name="T6" fmla="*/ 226 w 509"/>
                <a:gd name="T7" fmla="*/ 183 h 820"/>
                <a:gd name="T8" fmla="*/ 253 w 509"/>
                <a:gd name="T9" fmla="*/ 211 h 820"/>
                <a:gd name="T10" fmla="*/ 267 w 509"/>
                <a:gd name="T11" fmla="*/ 255 h 820"/>
                <a:gd name="T12" fmla="*/ 284 w 509"/>
                <a:gd name="T13" fmla="*/ 269 h 820"/>
                <a:gd name="T14" fmla="*/ 301 w 509"/>
                <a:gd name="T15" fmla="*/ 279 h 820"/>
                <a:gd name="T16" fmla="*/ 289 w 509"/>
                <a:gd name="T17" fmla="*/ 320 h 820"/>
                <a:gd name="T18" fmla="*/ 284 w 509"/>
                <a:gd name="T19" fmla="*/ 332 h 820"/>
                <a:gd name="T20" fmla="*/ 286 w 509"/>
                <a:gd name="T21" fmla="*/ 348 h 820"/>
                <a:gd name="T22" fmla="*/ 272 w 509"/>
                <a:gd name="T23" fmla="*/ 368 h 820"/>
                <a:gd name="T24" fmla="*/ 272 w 509"/>
                <a:gd name="T25" fmla="*/ 382 h 820"/>
                <a:gd name="T26" fmla="*/ 284 w 509"/>
                <a:gd name="T27" fmla="*/ 406 h 820"/>
                <a:gd name="T28" fmla="*/ 313 w 509"/>
                <a:gd name="T29" fmla="*/ 387 h 820"/>
                <a:gd name="T30" fmla="*/ 317 w 509"/>
                <a:gd name="T31" fmla="*/ 387 h 820"/>
                <a:gd name="T32" fmla="*/ 322 w 509"/>
                <a:gd name="T33" fmla="*/ 397 h 820"/>
                <a:gd name="T34" fmla="*/ 325 w 509"/>
                <a:gd name="T35" fmla="*/ 413 h 820"/>
                <a:gd name="T36" fmla="*/ 329 w 509"/>
                <a:gd name="T37" fmla="*/ 449 h 820"/>
                <a:gd name="T38" fmla="*/ 339 w 509"/>
                <a:gd name="T39" fmla="*/ 469 h 820"/>
                <a:gd name="T40" fmla="*/ 341 w 509"/>
                <a:gd name="T41" fmla="*/ 490 h 820"/>
                <a:gd name="T42" fmla="*/ 358 w 509"/>
                <a:gd name="T43" fmla="*/ 500 h 820"/>
                <a:gd name="T44" fmla="*/ 358 w 509"/>
                <a:gd name="T45" fmla="*/ 521 h 820"/>
                <a:gd name="T46" fmla="*/ 363 w 509"/>
                <a:gd name="T47" fmla="*/ 538 h 820"/>
                <a:gd name="T48" fmla="*/ 377 w 509"/>
                <a:gd name="T49" fmla="*/ 533 h 820"/>
                <a:gd name="T50" fmla="*/ 399 w 509"/>
                <a:gd name="T51" fmla="*/ 536 h 820"/>
                <a:gd name="T52" fmla="*/ 413 w 509"/>
                <a:gd name="T53" fmla="*/ 531 h 820"/>
                <a:gd name="T54" fmla="*/ 423 w 509"/>
                <a:gd name="T55" fmla="*/ 533 h 820"/>
                <a:gd name="T56" fmla="*/ 454 w 509"/>
                <a:gd name="T57" fmla="*/ 541 h 820"/>
                <a:gd name="T58" fmla="*/ 478 w 509"/>
                <a:gd name="T59" fmla="*/ 538 h 820"/>
                <a:gd name="T60" fmla="*/ 488 w 509"/>
                <a:gd name="T61" fmla="*/ 521 h 820"/>
                <a:gd name="T62" fmla="*/ 500 w 509"/>
                <a:gd name="T63" fmla="*/ 546 h 820"/>
                <a:gd name="T64" fmla="*/ 509 w 509"/>
                <a:gd name="T65" fmla="*/ 553 h 820"/>
                <a:gd name="T66" fmla="*/ 469 w 509"/>
                <a:gd name="T67" fmla="*/ 820 h 820"/>
                <a:gd name="T68" fmla="*/ 0 w 509"/>
                <a:gd name="T69" fmla="*/ 728 h 820"/>
                <a:gd name="T70" fmla="*/ 53 w 509"/>
                <a:gd name="T71" fmla="*/ 526 h 820"/>
                <a:gd name="T72" fmla="*/ 56 w 509"/>
                <a:gd name="T73" fmla="*/ 512 h 820"/>
                <a:gd name="T74" fmla="*/ 60 w 509"/>
                <a:gd name="T75" fmla="*/ 502 h 820"/>
                <a:gd name="T76" fmla="*/ 44 w 509"/>
                <a:gd name="T77" fmla="*/ 488 h 820"/>
                <a:gd name="T78" fmla="*/ 44 w 509"/>
                <a:gd name="T79" fmla="*/ 469 h 820"/>
                <a:gd name="T80" fmla="*/ 75 w 509"/>
                <a:gd name="T81" fmla="*/ 433 h 820"/>
                <a:gd name="T82" fmla="*/ 82 w 509"/>
                <a:gd name="T83" fmla="*/ 418 h 820"/>
                <a:gd name="T84" fmla="*/ 128 w 509"/>
                <a:gd name="T85" fmla="*/ 353 h 820"/>
                <a:gd name="T86" fmla="*/ 116 w 509"/>
                <a:gd name="T87" fmla="*/ 332 h 820"/>
                <a:gd name="T88" fmla="*/ 104 w 509"/>
                <a:gd name="T89" fmla="*/ 322 h 820"/>
                <a:gd name="T90" fmla="*/ 99 w 509"/>
                <a:gd name="T91" fmla="*/ 298 h 820"/>
                <a:gd name="T92" fmla="*/ 106 w 509"/>
                <a:gd name="T93" fmla="*/ 288 h 820"/>
                <a:gd name="T94" fmla="*/ 99 w 509"/>
                <a:gd name="T95" fmla="*/ 269 h 820"/>
                <a:gd name="T96" fmla="*/ 161 w 509"/>
                <a:gd name="T9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9" h="820">
                  <a:moveTo>
                    <a:pt x="161" y="0"/>
                  </a:moveTo>
                  <a:lnTo>
                    <a:pt x="231" y="14"/>
                  </a:lnTo>
                  <a:lnTo>
                    <a:pt x="212" y="115"/>
                  </a:lnTo>
                  <a:lnTo>
                    <a:pt x="224" y="144"/>
                  </a:lnTo>
                  <a:lnTo>
                    <a:pt x="229" y="161"/>
                  </a:lnTo>
                  <a:lnTo>
                    <a:pt x="224" y="173"/>
                  </a:lnTo>
                  <a:lnTo>
                    <a:pt x="219" y="178"/>
                  </a:lnTo>
                  <a:lnTo>
                    <a:pt x="226" y="183"/>
                  </a:lnTo>
                  <a:lnTo>
                    <a:pt x="233" y="195"/>
                  </a:lnTo>
                  <a:lnTo>
                    <a:pt x="253" y="211"/>
                  </a:lnTo>
                  <a:lnTo>
                    <a:pt x="265" y="240"/>
                  </a:lnTo>
                  <a:lnTo>
                    <a:pt x="267" y="255"/>
                  </a:lnTo>
                  <a:lnTo>
                    <a:pt x="272" y="267"/>
                  </a:lnTo>
                  <a:lnTo>
                    <a:pt x="284" y="269"/>
                  </a:lnTo>
                  <a:lnTo>
                    <a:pt x="286" y="276"/>
                  </a:lnTo>
                  <a:lnTo>
                    <a:pt x="301" y="279"/>
                  </a:lnTo>
                  <a:lnTo>
                    <a:pt x="305" y="286"/>
                  </a:lnTo>
                  <a:lnTo>
                    <a:pt x="289" y="320"/>
                  </a:lnTo>
                  <a:lnTo>
                    <a:pt x="291" y="327"/>
                  </a:lnTo>
                  <a:lnTo>
                    <a:pt x="284" y="332"/>
                  </a:lnTo>
                  <a:lnTo>
                    <a:pt x="284" y="348"/>
                  </a:lnTo>
                  <a:lnTo>
                    <a:pt x="286" y="348"/>
                  </a:lnTo>
                  <a:lnTo>
                    <a:pt x="284" y="358"/>
                  </a:lnTo>
                  <a:lnTo>
                    <a:pt x="272" y="368"/>
                  </a:lnTo>
                  <a:lnTo>
                    <a:pt x="272" y="377"/>
                  </a:lnTo>
                  <a:lnTo>
                    <a:pt x="272" y="382"/>
                  </a:lnTo>
                  <a:lnTo>
                    <a:pt x="269" y="392"/>
                  </a:lnTo>
                  <a:lnTo>
                    <a:pt x="284" y="406"/>
                  </a:lnTo>
                  <a:lnTo>
                    <a:pt x="289" y="404"/>
                  </a:lnTo>
                  <a:lnTo>
                    <a:pt x="313" y="387"/>
                  </a:lnTo>
                  <a:lnTo>
                    <a:pt x="315" y="384"/>
                  </a:lnTo>
                  <a:lnTo>
                    <a:pt x="317" y="387"/>
                  </a:lnTo>
                  <a:lnTo>
                    <a:pt x="320" y="394"/>
                  </a:lnTo>
                  <a:lnTo>
                    <a:pt x="322" y="397"/>
                  </a:lnTo>
                  <a:lnTo>
                    <a:pt x="327" y="399"/>
                  </a:lnTo>
                  <a:lnTo>
                    <a:pt x="325" y="413"/>
                  </a:lnTo>
                  <a:lnTo>
                    <a:pt x="325" y="435"/>
                  </a:lnTo>
                  <a:lnTo>
                    <a:pt x="329" y="449"/>
                  </a:lnTo>
                  <a:lnTo>
                    <a:pt x="339" y="461"/>
                  </a:lnTo>
                  <a:lnTo>
                    <a:pt x="339" y="469"/>
                  </a:lnTo>
                  <a:lnTo>
                    <a:pt x="334" y="476"/>
                  </a:lnTo>
                  <a:lnTo>
                    <a:pt x="341" y="490"/>
                  </a:lnTo>
                  <a:lnTo>
                    <a:pt x="351" y="490"/>
                  </a:lnTo>
                  <a:lnTo>
                    <a:pt x="358" y="500"/>
                  </a:lnTo>
                  <a:lnTo>
                    <a:pt x="361" y="507"/>
                  </a:lnTo>
                  <a:lnTo>
                    <a:pt x="358" y="521"/>
                  </a:lnTo>
                  <a:lnTo>
                    <a:pt x="358" y="526"/>
                  </a:lnTo>
                  <a:lnTo>
                    <a:pt x="363" y="538"/>
                  </a:lnTo>
                  <a:lnTo>
                    <a:pt x="373" y="543"/>
                  </a:lnTo>
                  <a:lnTo>
                    <a:pt x="377" y="533"/>
                  </a:lnTo>
                  <a:lnTo>
                    <a:pt x="382" y="531"/>
                  </a:lnTo>
                  <a:lnTo>
                    <a:pt x="399" y="536"/>
                  </a:lnTo>
                  <a:lnTo>
                    <a:pt x="406" y="538"/>
                  </a:lnTo>
                  <a:lnTo>
                    <a:pt x="413" y="531"/>
                  </a:lnTo>
                  <a:lnTo>
                    <a:pt x="421" y="531"/>
                  </a:lnTo>
                  <a:lnTo>
                    <a:pt x="423" y="533"/>
                  </a:lnTo>
                  <a:lnTo>
                    <a:pt x="445" y="536"/>
                  </a:lnTo>
                  <a:lnTo>
                    <a:pt x="454" y="541"/>
                  </a:lnTo>
                  <a:lnTo>
                    <a:pt x="457" y="538"/>
                  </a:lnTo>
                  <a:lnTo>
                    <a:pt x="478" y="538"/>
                  </a:lnTo>
                  <a:lnTo>
                    <a:pt x="478" y="531"/>
                  </a:lnTo>
                  <a:lnTo>
                    <a:pt x="488" y="521"/>
                  </a:lnTo>
                  <a:lnTo>
                    <a:pt x="497" y="533"/>
                  </a:lnTo>
                  <a:lnTo>
                    <a:pt x="500" y="546"/>
                  </a:lnTo>
                  <a:lnTo>
                    <a:pt x="509" y="555"/>
                  </a:lnTo>
                  <a:lnTo>
                    <a:pt x="509" y="553"/>
                  </a:lnTo>
                  <a:lnTo>
                    <a:pt x="471" y="820"/>
                  </a:lnTo>
                  <a:lnTo>
                    <a:pt x="469" y="820"/>
                  </a:lnTo>
                  <a:lnTo>
                    <a:pt x="233" y="779"/>
                  </a:lnTo>
                  <a:lnTo>
                    <a:pt x="0" y="728"/>
                  </a:lnTo>
                  <a:lnTo>
                    <a:pt x="41" y="538"/>
                  </a:lnTo>
                  <a:lnTo>
                    <a:pt x="53" y="526"/>
                  </a:lnTo>
                  <a:lnTo>
                    <a:pt x="53" y="514"/>
                  </a:lnTo>
                  <a:lnTo>
                    <a:pt x="56" y="512"/>
                  </a:lnTo>
                  <a:lnTo>
                    <a:pt x="58" y="507"/>
                  </a:lnTo>
                  <a:lnTo>
                    <a:pt x="60" y="502"/>
                  </a:lnTo>
                  <a:lnTo>
                    <a:pt x="56" y="493"/>
                  </a:lnTo>
                  <a:lnTo>
                    <a:pt x="44" y="488"/>
                  </a:lnTo>
                  <a:lnTo>
                    <a:pt x="41" y="481"/>
                  </a:lnTo>
                  <a:lnTo>
                    <a:pt x="44" y="469"/>
                  </a:lnTo>
                  <a:lnTo>
                    <a:pt x="63" y="440"/>
                  </a:lnTo>
                  <a:lnTo>
                    <a:pt x="75" y="433"/>
                  </a:lnTo>
                  <a:lnTo>
                    <a:pt x="82" y="425"/>
                  </a:lnTo>
                  <a:lnTo>
                    <a:pt x="82" y="418"/>
                  </a:lnTo>
                  <a:lnTo>
                    <a:pt x="89" y="411"/>
                  </a:lnTo>
                  <a:lnTo>
                    <a:pt x="128" y="353"/>
                  </a:lnTo>
                  <a:lnTo>
                    <a:pt x="125" y="339"/>
                  </a:lnTo>
                  <a:lnTo>
                    <a:pt x="116" y="332"/>
                  </a:lnTo>
                  <a:lnTo>
                    <a:pt x="111" y="332"/>
                  </a:lnTo>
                  <a:lnTo>
                    <a:pt x="104" y="322"/>
                  </a:lnTo>
                  <a:lnTo>
                    <a:pt x="101" y="312"/>
                  </a:lnTo>
                  <a:lnTo>
                    <a:pt x="99" y="298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99" y="279"/>
                  </a:lnTo>
                  <a:lnTo>
                    <a:pt x="99" y="269"/>
                  </a:lnTo>
                  <a:lnTo>
                    <a:pt x="104" y="264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FA5D0E59-4776-6042-830F-316085AFC5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4591" y="3797950"/>
              <a:ext cx="922338" cy="1068387"/>
            </a:xfrm>
            <a:custGeom>
              <a:avLst/>
              <a:gdLst>
                <a:gd name="T0" fmla="*/ 494 w 581"/>
                <a:gd name="T1" fmla="*/ 670 h 673"/>
                <a:gd name="T2" fmla="*/ 581 w 581"/>
                <a:gd name="T3" fmla="*/ 65 h 673"/>
                <a:gd name="T4" fmla="*/ 158 w 581"/>
                <a:gd name="T5" fmla="*/ 0 h 673"/>
                <a:gd name="T6" fmla="*/ 158 w 581"/>
                <a:gd name="T7" fmla="*/ 0 h 673"/>
                <a:gd name="T8" fmla="*/ 148 w 581"/>
                <a:gd name="T9" fmla="*/ 55 h 673"/>
                <a:gd name="T10" fmla="*/ 132 w 581"/>
                <a:gd name="T11" fmla="*/ 101 h 673"/>
                <a:gd name="T12" fmla="*/ 122 w 581"/>
                <a:gd name="T13" fmla="*/ 101 h 673"/>
                <a:gd name="T14" fmla="*/ 117 w 581"/>
                <a:gd name="T15" fmla="*/ 94 h 673"/>
                <a:gd name="T16" fmla="*/ 117 w 581"/>
                <a:gd name="T17" fmla="*/ 89 h 673"/>
                <a:gd name="T18" fmla="*/ 110 w 581"/>
                <a:gd name="T19" fmla="*/ 82 h 673"/>
                <a:gd name="T20" fmla="*/ 93 w 581"/>
                <a:gd name="T21" fmla="*/ 79 h 673"/>
                <a:gd name="T22" fmla="*/ 81 w 581"/>
                <a:gd name="T23" fmla="*/ 82 h 673"/>
                <a:gd name="T24" fmla="*/ 76 w 581"/>
                <a:gd name="T25" fmla="*/ 86 h 673"/>
                <a:gd name="T26" fmla="*/ 81 w 581"/>
                <a:gd name="T27" fmla="*/ 106 h 673"/>
                <a:gd name="T28" fmla="*/ 76 w 581"/>
                <a:gd name="T29" fmla="*/ 156 h 673"/>
                <a:gd name="T30" fmla="*/ 81 w 581"/>
                <a:gd name="T31" fmla="*/ 166 h 673"/>
                <a:gd name="T32" fmla="*/ 74 w 581"/>
                <a:gd name="T33" fmla="*/ 187 h 673"/>
                <a:gd name="T34" fmla="*/ 69 w 581"/>
                <a:gd name="T35" fmla="*/ 194 h 673"/>
                <a:gd name="T36" fmla="*/ 69 w 581"/>
                <a:gd name="T37" fmla="*/ 199 h 673"/>
                <a:gd name="T38" fmla="*/ 69 w 581"/>
                <a:gd name="T39" fmla="*/ 216 h 673"/>
                <a:gd name="T40" fmla="*/ 69 w 581"/>
                <a:gd name="T41" fmla="*/ 221 h 673"/>
                <a:gd name="T42" fmla="*/ 69 w 581"/>
                <a:gd name="T43" fmla="*/ 226 h 673"/>
                <a:gd name="T44" fmla="*/ 76 w 581"/>
                <a:gd name="T45" fmla="*/ 238 h 673"/>
                <a:gd name="T46" fmla="*/ 76 w 581"/>
                <a:gd name="T47" fmla="*/ 250 h 673"/>
                <a:gd name="T48" fmla="*/ 79 w 581"/>
                <a:gd name="T49" fmla="*/ 257 h 673"/>
                <a:gd name="T50" fmla="*/ 84 w 581"/>
                <a:gd name="T51" fmla="*/ 269 h 673"/>
                <a:gd name="T52" fmla="*/ 88 w 581"/>
                <a:gd name="T53" fmla="*/ 271 h 673"/>
                <a:gd name="T54" fmla="*/ 93 w 581"/>
                <a:gd name="T55" fmla="*/ 279 h 673"/>
                <a:gd name="T56" fmla="*/ 93 w 581"/>
                <a:gd name="T57" fmla="*/ 288 h 673"/>
                <a:gd name="T58" fmla="*/ 93 w 581"/>
                <a:gd name="T59" fmla="*/ 293 h 673"/>
                <a:gd name="T60" fmla="*/ 88 w 581"/>
                <a:gd name="T61" fmla="*/ 291 h 673"/>
                <a:gd name="T62" fmla="*/ 79 w 581"/>
                <a:gd name="T63" fmla="*/ 300 h 673"/>
                <a:gd name="T64" fmla="*/ 67 w 581"/>
                <a:gd name="T65" fmla="*/ 303 h 673"/>
                <a:gd name="T66" fmla="*/ 57 w 581"/>
                <a:gd name="T67" fmla="*/ 315 h 673"/>
                <a:gd name="T68" fmla="*/ 50 w 581"/>
                <a:gd name="T69" fmla="*/ 346 h 673"/>
                <a:gd name="T70" fmla="*/ 33 w 581"/>
                <a:gd name="T71" fmla="*/ 368 h 673"/>
                <a:gd name="T72" fmla="*/ 24 w 581"/>
                <a:gd name="T73" fmla="*/ 368 h 673"/>
                <a:gd name="T74" fmla="*/ 24 w 581"/>
                <a:gd name="T75" fmla="*/ 372 h 673"/>
                <a:gd name="T76" fmla="*/ 26 w 581"/>
                <a:gd name="T77" fmla="*/ 380 h 673"/>
                <a:gd name="T78" fmla="*/ 24 w 581"/>
                <a:gd name="T79" fmla="*/ 387 h 673"/>
                <a:gd name="T80" fmla="*/ 21 w 581"/>
                <a:gd name="T81" fmla="*/ 399 h 673"/>
                <a:gd name="T82" fmla="*/ 24 w 581"/>
                <a:gd name="T83" fmla="*/ 406 h 673"/>
                <a:gd name="T84" fmla="*/ 36 w 581"/>
                <a:gd name="T85" fmla="*/ 416 h 673"/>
                <a:gd name="T86" fmla="*/ 38 w 581"/>
                <a:gd name="T87" fmla="*/ 420 h 673"/>
                <a:gd name="T88" fmla="*/ 33 w 581"/>
                <a:gd name="T89" fmla="*/ 425 h 673"/>
                <a:gd name="T90" fmla="*/ 33 w 581"/>
                <a:gd name="T91" fmla="*/ 432 h 673"/>
                <a:gd name="T92" fmla="*/ 24 w 581"/>
                <a:gd name="T93" fmla="*/ 440 h 673"/>
                <a:gd name="T94" fmla="*/ 21 w 581"/>
                <a:gd name="T95" fmla="*/ 440 h 673"/>
                <a:gd name="T96" fmla="*/ 7 w 581"/>
                <a:gd name="T97" fmla="*/ 437 h 673"/>
                <a:gd name="T98" fmla="*/ 0 w 581"/>
                <a:gd name="T99" fmla="*/ 461 h 673"/>
                <a:gd name="T100" fmla="*/ 312 w 581"/>
                <a:gd name="T101" fmla="*/ 642 h 673"/>
                <a:gd name="T102" fmla="*/ 494 w 581"/>
                <a:gd name="T103" fmla="*/ 673 h 673"/>
                <a:gd name="T104" fmla="*/ 494 w 581"/>
                <a:gd name="T105" fmla="*/ 67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1" h="673">
                  <a:moveTo>
                    <a:pt x="494" y="670"/>
                  </a:moveTo>
                  <a:lnTo>
                    <a:pt x="581" y="65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8" y="55"/>
                  </a:lnTo>
                  <a:lnTo>
                    <a:pt x="132" y="101"/>
                  </a:lnTo>
                  <a:lnTo>
                    <a:pt x="122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0" y="82"/>
                  </a:lnTo>
                  <a:lnTo>
                    <a:pt x="93" y="79"/>
                  </a:lnTo>
                  <a:lnTo>
                    <a:pt x="81" y="82"/>
                  </a:lnTo>
                  <a:lnTo>
                    <a:pt x="76" y="86"/>
                  </a:lnTo>
                  <a:lnTo>
                    <a:pt x="81" y="106"/>
                  </a:lnTo>
                  <a:lnTo>
                    <a:pt x="76" y="156"/>
                  </a:lnTo>
                  <a:lnTo>
                    <a:pt x="81" y="166"/>
                  </a:lnTo>
                  <a:lnTo>
                    <a:pt x="74" y="187"/>
                  </a:lnTo>
                  <a:lnTo>
                    <a:pt x="69" y="194"/>
                  </a:lnTo>
                  <a:lnTo>
                    <a:pt x="69" y="199"/>
                  </a:lnTo>
                  <a:lnTo>
                    <a:pt x="69" y="216"/>
                  </a:lnTo>
                  <a:lnTo>
                    <a:pt x="69" y="221"/>
                  </a:lnTo>
                  <a:lnTo>
                    <a:pt x="69" y="226"/>
                  </a:lnTo>
                  <a:lnTo>
                    <a:pt x="76" y="238"/>
                  </a:lnTo>
                  <a:lnTo>
                    <a:pt x="76" y="250"/>
                  </a:lnTo>
                  <a:lnTo>
                    <a:pt x="79" y="257"/>
                  </a:lnTo>
                  <a:lnTo>
                    <a:pt x="84" y="269"/>
                  </a:lnTo>
                  <a:lnTo>
                    <a:pt x="88" y="271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3" y="293"/>
                  </a:lnTo>
                  <a:lnTo>
                    <a:pt x="88" y="291"/>
                  </a:lnTo>
                  <a:lnTo>
                    <a:pt x="79" y="300"/>
                  </a:lnTo>
                  <a:lnTo>
                    <a:pt x="67" y="303"/>
                  </a:lnTo>
                  <a:lnTo>
                    <a:pt x="57" y="315"/>
                  </a:lnTo>
                  <a:lnTo>
                    <a:pt x="50" y="346"/>
                  </a:lnTo>
                  <a:lnTo>
                    <a:pt x="33" y="368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6" y="380"/>
                  </a:lnTo>
                  <a:lnTo>
                    <a:pt x="24" y="387"/>
                  </a:lnTo>
                  <a:lnTo>
                    <a:pt x="21" y="399"/>
                  </a:lnTo>
                  <a:lnTo>
                    <a:pt x="24" y="406"/>
                  </a:lnTo>
                  <a:lnTo>
                    <a:pt x="36" y="416"/>
                  </a:lnTo>
                  <a:lnTo>
                    <a:pt x="38" y="420"/>
                  </a:lnTo>
                  <a:lnTo>
                    <a:pt x="33" y="425"/>
                  </a:lnTo>
                  <a:lnTo>
                    <a:pt x="33" y="432"/>
                  </a:lnTo>
                  <a:lnTo>
                    <a:pt x="24" y="440"/>
                  </a:lnTo>
                  <a:lnTo>
                    <a:pt x="21" y="440"/>
                  </a:lnTo>
                  <a:lnTo>
                    <a:pt x="7" y="437"/>
                  </a:lnTo>
                  <a:lnTo>
                    <a:pt x="0" y="461"/>
                  </a:lnTo>
                  <a:lnTo>
                    <a:pt x="312" y="642"/>
                  </a:lnTo>
                  <a:lnTo>
                    <a:pt x="494" y="673"/>
                  </a:lnTo>
                  <a:lnTo>
                    <a:pt x="494" y="67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B62DF65B-DD31-B743-8192-FB29F20120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504" y="2789888"/>
              <a:ext cx="860425" cy="1323975"/>
            </a:xfrm>
            <a:custGeom>
              <a:avLst/>
              <a:gdLst>
                <a:gd name="T0" fmla="*/ 79 w 542"/>
                <a:gd name="T1" fmla="*/ 0 h 834"/>
                <a:gd name="T2" fmla="*/ 0 w 542"/>
                <a:gd name="T3" fmla="*/ 318 h 834"/>
                <a:gd name="T4" fmla="*/ 350 w 542"/>
                <a:gd name="T5" fmla="*/ 834 h 834"/>
                <a:gd name="T6" fmla="*/ 350 w 542"/>
                <a:gd name="T7" fmla="*/ 829 h 834"/>
                <a:gd name="T8" fmla="*/ 355 w 542"/>
                <a:gd name="T9" fmla="*/ 822 h 834"/>
                <a:gd name="T10" fmla="*/ 362 w 542"/>
                <a:gd name="T11" fmla="*/ 801 h 834"/>
                <a:gd name="T12" fmla="*/ 357 w 542"/>
                <a:gd name="T13" fmla="*/ 791 h 834"/>
                <a:gd name="T14" fmla="*/ 362 w 542"/>
                <a:gd name="T15" fmla="*/ 741 h 834"/>
                <a:gd name="T16" fmla="*/ 357 w 542"/>
                <a:gd name="T17" fmla="*/ 721 h 834"/>
                <a:gd name="T18" fmla="*/ 362 w 542"/>
                <a:gd name="T19" fmla="*/ 717 h 834"/>
                <a:gd name="T20" fmla="*/ 374 w 542"/>
                <a:gd name="T21" fmla="*/ 714 h 834"/>
                <a:gd name="T22" fmla="*/ 391 w 542"/>
                <a:gd name="T23" fmla="*/ 717 h 834"/>
                <a:gd name="T24" fmla="*/ 398 w 542"/>
                <a:gd name="T25" fmla="*/ 724 h 834"/>
                <a:gd name="T26" fmla="*/ 398 w 542"/>
                <a:gd name="T27" fmla="*/ 729 h 834"/>
                <a:gd name="T28" fmla="*/ 403 w 542"/>
                <a:gd name="T29" fmla="*/ 736 h 834"/>
                <a:gd name="T30" fmla="*/ 413 w 542"/>
                <a:gd name="T31" fmla="*/ 736 h 834"/>
                <a:gd name="T32" fmla="*/ 429 w 542"/>
                <a:gd name="T33" fmla="*/ 690 h 834"/>
                <a:gd name="T34" fmla="*/ 439 w 542"/>
                <a:gd name="T35" fmla="*/ 635 h 834"/>
                <a:gd name="T36" fmla="*/ 542 w 542"/>
                <a:gd name="T37" fmla="*/ 104 h 834"/>
                <a:gd name="T38" fmla="*/ 309 w 542"/>
                <a:gd name="T39" fmla="*/ 53 h 834"/>
                <a:gd name="T40" fmla="*/ 79 w 542"/>
                <a:gd name="T41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2" h="834">
                  <a:moveTo>
                    <a:pt x="79" y="0"/>
                  </a:moveTo>
                  <a:lnTo>
                    <a:pt x="0" y="318"/>
                  </a:lnTo>
                  <a:lnTo>
                    <a:pt x="350" y="834"/>
                  </a:lnTo>
                  <a:lnTo>
                    <a:pt x="350" y="829"/>
                  </a:lnTo>
                  <a:lnTo>
                    <a:pt x="355" y="822"/>
                  </a:lnTo>
                  <a:lnTo>
                    <a:pt x="362" y="801"/>
                  </a:lnTo>
                  <a:lnTo>
                    <a:pt x="357" y="791"/>
                  </a:lnTo>
                  <a:lnTo>
                    <a:pt x="362" y="741"/>
                  </a:lnTo>
                  <a:lnTo>
                    <a:pt x="357" y="721"/>
                  </a:lnTo>
                  <a:lnTo>
                    <a:pt x="362" y="717"/>
                  </a:lnTo>
                  <a:lnTo>
                    <a:pt x="374" y="714"/>
                  </a:lnTo>
                  <a:lnTo>
                    <a:pt x="391" y="717"/>
                  </a:lnTo>
                  <a:lnTo>
                    <a:pt x="398" y="724"/>
                  </a:lnTo>
                  <a:lnTo>
                    <a:pt x="398" y="729"/>
                  </a:lnTo>
                  <a:lnTo>
                    <a:pt x="403" y="736"/>
                  </a:lnTo>
                  <a:lnTo>
                    <a:pt x="413" y="736"/>
                  </a:lnTo>
                  <a:lnTo>
                    <a:pt x="429" y="690"/>
                  </a:lnTo>
                  <a:lnTo>
                    <a:pt x="439" y="635"/>
                  </a:lnTo>
                  <a:lnTo>
                    <a:pt x="542" y="104"/>
                  </a:lnTo>
                  <a:lnTo>
                    <a:pt x="309" y="5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900C25DB-F624-CF4A-B97E-4FFAE841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279" y="1554813"/>
              <a:ext cx="895350" cy="658812"/>
            </a:xfrm>
            <a:custGeom>
              <a:avLst/>
              <a:gdLst>
                <a:gd name="T0" fmla="*/ 507 w 564"/>
                <a:gd name="T1" fmla="*/ 396 h 415"/>
                <a:gd name="T2" fmla="*/ 504 w 564"/>
                <a:gd name="T3" fmla="*/ 415 h 415"/>
                <a:gd name="T4" fmla="*/ 343 w 564"/>
                <a:gd name="T5" fmla="*/ 384 h 415"/>
                <a:gd name="T6" fmla="*/ 329 w 564"/>
                <a:gd name="T7" fmla="*/ 382 h 415"/>
                <a:gd name="T8" fmla="*/ 312 w 564"/>
                <a:gd name="T9" fmla="*/ 379 h 415"/>
                <a:gd name="T10" fmla="*/ 298 w 564"/>
                <a:gd name="T11" fmla="*/ 382 h 415"/>
                <a:gd name="T12" fmla="*/ 276 w 564"/>
                <a:gd name="T13" fmla="*/ 379 h 415"/>
                <a:gd name="T14" fmla="*/ 257 w 564"/>
                <a:gd name="T15" fmla="*/ 384 h 415"/>
                <a:gd name="T16" fmla="*/ 233 w 564"/>
                <a:gd name="T17" fmla="*/ 379 h 415"/>
                <a:gd name="T18" fmla="*/ 187 w 564"/>
                <a:gd name="T19" fmla="*/ 379 h 415"/>
                <a:gd name="T20" fmla="*/ 154 w 564"/>
                <a:gd name="T21" fmla="*/ 363 h 415"/>
                <a:gd name="T22" fmla="*/ 122 w 564"/>
                <a:gd name="T23" fmla="*/ 363 h 415"/>
                <a:gd name="T24" fmla="*/ 74 w 564"/>
                <a:gd name="T25" fmla="*/ 348 h 415"/>
                <a:gd name="T26" fmla="*/ 72 w 564"/>
                <a:gd name="T27" fmla="*/ 312 h 415"/>
                <a:gd name="T28" fmla="*/ 72 w 564"/>
                <a:gd name="T29" fmla="*/ 290 h 415"/>
                <a:gd name="T30" fmla="*/ 43 w 564"/>
                <a:gd name="T31" fmla="*/ 278 h 415"/>
                <a:gd name="T32" fmla="*/ 34 w 564"/>
                <a:gd name="T33" fmla="*/ 269 h 415"/>
                <a:gd name="T34" fmla="*/ 19 w 564"/>
                <a:gd name="T35" fmla="*/ 259 h 415"/>
                <a:gd name="T36" fmla="*/ 2 w 564"/>
                <a:gd name="T37" fmla="*/ 252 h 415"/>
                <a:gd name="T38" fmla="*/ 0 w 564"/>
                <a:gd name="T39" fmla="*/ 245 h 415"/>
                <a:gd name="T40" fmla="*/ 5 w 564"/>
                <a:gd name="T41" fmla="*/ 228 h 415"/>
                <a:gd name="T42" fmla="*/ 5 w 564"/>
                <a:gd name="T43" fmla="*/ 218 h 415"/>
                <a:gd name="T44" fmla="*/ 10 w 564"/>
                <a:gd name="T45" fmla="*/ 218 h 415"/>
                <a:gd name="T46" fmla="*/ 10 w 564"/>
                <a:gd name="T47" fmla="*/ 230 h 415"/>
                <a:gd name="T48" fmla="*/ 10 w 564"/>
                <a:gd name="T49" fmla="*/ 238 h 415"/>
                <a:gd name="T50" fmla="*/ 19 w 564"/>
                <a:gd name="T51" fmla="*/ 223 h 415"/>
                <a:gd name="T52" fmla="*/ 24 w 564"/>
                <a:gd name="T53" fmla="*/ 213 h 415"/>
                <a:gd name="T54" fmla="*/ 14 w 564"/>
                <a:gd name="T55" fmla="*/ 206 h 415"/>
                <a:gd name="T56" fmla="*/ 14 w 564"/>
                <a:gd name="T57" fmla="*/ 187 h 415"/>
                <a:gd name="T58" fmla="*/ 24 w 564"/>
                <a:gd name="T59" fmla="*/ 187 h 415"/>
                <a:gd name="T60" fmla="*/ 26 w 564"/>
                <a:gd name="T61" fmla="*/ 177 h 415"/>
                <a:gd name="T62" fmla="*/ 24 w 564"/>
                <a:gd name="T63" fmla="*/ 173 h 415"/>
                <a:gd name="T64" fmla="*/ 17 w 564"/>
                <a:gd name="T65" fmla="*/ 168 h 415"/>
                <a:gd name="T66" fmla="*/ 19 w 564"/>
                <a:gd name="T67" fmla="*/ 146 h 415"/>
                <a:gd name="T68" fmla="*/ 17 w 564"/>
                <a:gd name="T69" fmla="*/ 127 h 415"/>
                <a:gd name="T70" fmla="*/ 22 w 564"/>
                <a:gd name="T71" fmla="*/ 96 h 415"/>
                <a:gd name="T72" fmla="*/ 12 w 564"/>
                <a:gd name="T73" fmla="*/ 48 h 415"/>
                <a:gd name="T74" fmla="*/ 19 w 564"/>
                <a:gd name="T75" fmla="*/ 21 h 415"/>
                <a:gd name="T76" fmla="*/ 98 w 564"/>
                <a:gd name="T77" fmla="*/ 72 h 415"/>
                <a:gd name="T78" fmla="*/ 132 w 564"/>
                <a:gd name="T79" fmla="*/ 86 h 415"/>
                <a:gd name="T80" fmla="*/ 149 w 564"/>
                <a:gd name="T81" fmla="*/ 89 h 415"/>
                <a:gd name="T82" fmla="*/ 154 w 564"/>
                <a:gd name="T83" fmla="*/ 122 h 415"/>
                <a:gd name="T84" fmla="*/ 144 w 564"/>
                <a:gd name="T85" fmla="*/ 134 h 415"/>
                <a:gd name="T86" fmla="*/ 142 w 564"/>
                <a:gd name="T87" fmla="*/ 156 h 415"/>
                <a:gd name="T88" fmla="*/ 142 w 564"/>
                <a:gd name="T89" fmla="*/ 165 h 415"/>
                <a:gd name="T90" fmla="*/ 137 w 564"/>
                <a:gd name="T91" fmla="*/ 173 h 415"/>
                <a:gd name="T92" fmla="*/ 154 w 564"/>
                <a:gd name="T93" fmla="*/ 173 h 415"/>
                <a:gd name="T94" fmla="*/ 163 w 564"/>
                <a:gd name="T95" fmla="*/ 144 h 415"/>
                <a:gd name="T96" fmla="*/ 182 w 564"/>
                <a:gd name="T97" fmla="*/ 120 h 415"/>
                <a:gd name="T98" fmla="*/ 178 w 564"/>
                <a:gd name="T99" fmla="*/ 91 h 415"/>
                <a:gd name="T100" fmla="*/ 166 w 564"/>
                <a:gd name="T101" fmla="*/ 57 h 415"/>
                <a:gd name="T102" fmla="*/ 175 w 564"/>
                <a:gd name="T103" fmla="*/ 57 h 415"/>
                <a:gd name="T104" fmla="*/ 180 w 564"/>
                <a:gd name="T105" fmla="*/ 28 h 415"/>
                <a:gd name="T106" fmla="*/ 170 w 564"/>
                <a:gd name="T107" fmla="*/ 19 h 415"/>
                <a:gd name="T108" fmla="*/ 283 w 564"/>
                <a:gd name="T109" fmla="*/ 31 h 415"/>
                <a:gd name="T110" fmla="*/ 564 w 564"/>
                <a:gd name="T111" fmla="*/ 103 h 415"/>
                <a:gd name="T112" fmla="*/ 502 w 564"/>
                <a:gd name="T113" fmla="*/ 372 h 415"/>
                <a:gd name="T114" fmla="*/ 509 w 564"/>
                <a:gd name="T115" fmla="*/ 39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4" h="415">
                  <a:moveTo>
                    <a:pt x="509" y="391"/>
                  </a:moveTo>
                  <a:lnTo>
                    <a:pt x="507" y="396"/>
                  </a:lnTo>
                  <a:lnTo>
                    <a:pt x="502" y="401"/>
                  </a:lnTo>
                  <a:lnTo>
                    <a:pt x="504" y="415"/>
                  </a:lnTo>
                  <a:lnTo>
                    <a:pt x="355" y="379"/>
                  </a:lnTo>
                  <a:lnTo>
                    <a:pt x="343" y="384"/>
                  </a:lnTo>
                  <a:lnTo>
                    <a:pt x="336" y="384"/>
                  </a:lnTo>
                  <a:lnTo>
                    <a:pt x="329" y="382"/>
                  </a:lnTo>
                  <a:lnTo>
                    <a:pt x="319" y="382"/>
                  </a:lnTo>
                  <a:lnTo>
                    <a:pt x="312" y="379"/>
                  </a:lnTo>
                  <a:lnTo>
                    <a:pt x="305" y="379"/>
                  </a:lnTo>
                  <a:lnTo>
                    <a:pt x="298" y="382"/>
                  </a:lnTo>
                  <a:lnTo>
                    <a:pt x="286" y="379"/>
                  </a:lnTo>
                  <a:lnTo>
                    <a:pt x="276" y="379"/>
                  </a:lnTo>
                  <a:lnTo>
                    <a:pt x="266" y="384"/>
                  </a:lnTo>
                  <a:lnTo>
                    <a:pt x="257" y="384"/>
                  </a:lnTo>
                  <a:lnTo>
                    <a:pt x="238" y="382"/>
                  </a:lnTo>
                  <a:lnTo>
                    <a:pt x="233" y="379"/>
                  </a:lnTo>
                  <a:lnTo>
                    <a:pt x="223" y="375"/>
                  </a:lnTo>
                  <a:lnTo>
                    <a:pt x="187" y="379"/>
                  </a:lnTo>
                  <a:lnTo>
                    <a:pt x="182" y="370"/>
                  </a:lnTo>
                  <a:lnTo>
                    <a:pt x="154" y="363"/>
                  </a:lnTo>
                  <a:lnTo>
                    <a:pt x="139" y="360"/>
                  </a:lnTo>
                  <a:lnTo>
                    <a:pt x="122" y="363"/>
                  </a:lnTo>
                  <a:lnTo>
                    <a:pt x="96" y="360"/>
                  </a:lnTo>
                  <a:lnTo>
                    <a:pt x="74" y="348"/>
                  </a:lnTo>
                  <a:lnTo>
                    <a:pt x="70" y="341"/>
                  </a:lnTo>
                  <a:lnTo>
                    <a:pt x="72" y="312"/>
                  </a:lnTo>
                  <a:lnTo>
                    <a:pt x="74" y="307"/>
                  </a:lnTo>
                  <a:lnTo>
                    <a:pt x="72" y="290"/>
                  </a:lnTo>
                  <a:lnTo>
                    <a:pt x="55" y="278"/>
                  </a:lnTo>
                  <a:lnTo>
                    <a:pt x="43" y="278"/>
                  </a:lnTo>
                  <a:lnTo>
                    <a:pt x="41" y="274"/>
                  </a:lnTo>
                  <a:lnTo>
                    <a:pt x="34" y="269"/>
                  </a:lnTo>
                  <a:lnTo>
                    <a:pt x="22" y="262"/>
                  </a:lnTo>
                  <a:lnTo>
                    <a:pt x="19" y="259"/>
                  </a:lnTo>
                  <a:lnTo>
                    <a:pt x="7" y="252"/>
                  </a:lnTo>
                  <a:lnTo>
                    <a:pt x="2" y="252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2" y="233"/>
                  </a:lnTo>
                  <a:lnTo>
                    <a:pt x="5" y="228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3"/>
                  </a:lnTo>
                  <a:lnTo>
                    <a:pt x="10" y="238"/>
                  </a:lnTo>
                  <a:lnTo>
                    <a:pt x="19" y="228"/>
                  </a:lnTo>
                  <a:lnTo>
                    <a:pt x="19" y="223"/>
                  </a:lnTo>
                  <a:lnTo>
                    <a:pt x="19" y="218"/>
                  </a:lnTo>
                  <a:lnTo>
                    <a:pt x="24" y="213"/>
                  </a:lnTo>
                  <a:lnTo>
                    <a:pt x="19" y="206"/>
                  </a:lnTo>
                  <a:lnTo>
                    <a:pt x="14" y="206"/>
                  </a:lnTo>
                  <a:lnTo>
                    <a:pt x="12" y="189"/>
                  </a:lnTo>
                  <a:lnTo>
                    <a:pt x="14" y="187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34" y="185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4" y="173"/>
                  </a:lnTo>
                  <a:lnTo>
                    <a:pt x="17" y="177"/>
                  </a:lnTo>
                  <a:lnTo>
                    <a:pt x="17" y="168"/>
                  </a:lnTo>
                  <a:lnTo>
                    <a:pt x="17" y="161"/>
                  </a:lnTo>
                  <a:lnTo>
                    <a:pt x="19" y="146"/>
                  </a:lnTo>
                  <a:lnTo>
                    <a:pt x="17" y="137"/>
                  </a:lnTo>
                  <a:lnTo>
                    <a:pt x="17" y="127"/>
                  </a:lnTo>
                  <a:lnTo>
                    <a:pt x="19" y="105"/>
                  </a:lnTo>
                  <a:lnTo>
                    <a:pt x="22" y="96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4" y="36"/>
                  </a:lnTo>
                  <a:lnTo>
                    <a:pt x="19" y="21"/>
                  </a:lnTo>
                  <a:lnTo>
                    <a:pt x="72" y="57"/>
                  </a:lnTo>
                  <a:lnTo>
                    <a:pt x="98" y="72"/>
                  </a:lnTo>
                  <a:lnTo>
                    <a:pt x="120" y="79"/>
                  </a:lnTo>
                  <a:lnTo>
                    <a:pt x="132" y="86"/>
                  </a:lnTo>
                  <a:lnTo>
                    <a:pt x="144" y="86"/>
                  </a:lnTo>
                  <a:lnTo>
                    <a:pt x="149" y="89"/>
                  </a:lnTo>
                  <a:lnTo>
                    <a:pt x="151" y="96"/>
                  </a:lnTo>
                  <a:lnTo>
                    <a:pt x="154" y="122"/>
                  </a:lnTo>
                  <a:lnTo>
                    <a:pt x="151" y="129"/>
                  </a:lnTo>
                  <a:lnTo>
                    <a:pt x="144" y="134"/>
                  </a:lnTo>
                  <a:lnTo>
                    <a:pt x="142" y="146"/>
                  </a:lnTo>
                  <a:lnTo>
                    <a:pt x="142" y="156"/>
                  </a:lnTo>
                  <a:lnTo>
                    <a:pt x="142" y="161"/>
                  </a:lnTo>
                  <a:lnTo>
                    <a:pt x="142" y="165"/>
                  </a:lnTo>
                  <a:lnTo>
                    <a:pt x="137" y="170"/>
                  </a:lnTo>
                  <a:lnTo>
                    <a:pt x="137" y="173"/>
                  </a:lnTo>
                  <a:lnTo>
                    <a:pt x="144" y="177"/>
                  </a:lnTo>
                  <a:lnTo>
                    <a:pt x="154" y="173"/>
                  </a:lnTo>
                  <a:lnTo>
                    <a:pt x="161" y="149"/>
                  </a:lnTo>
                  <a:lnTo>
                    <a:pt x="163" y="144"/>
                  </a:lnTo>
                  <a:lnTo>
                    <a:pt x="168" y="134"/>
                  </a:lnTo>
                  <a:lnTo>
                    <a:pt x="182" y="120"/>
                  </a:lnTo>
                  <a:lnTo>
                    <a:pt x="182" y="113"/>
                  </a:lnTo>
                  <a:lnTo>
                    <a:pt x="178" y="91"/>
                  </a:lnTo>
                  <a:lnTo>
                    <a:pt x="166" y="62"/>
                  </a:lnTo>
                  <a:lnTo>
                    <a:pt x="166" y="57"/>
                  </a:lnTo>
                  <a:lnTo>
                    <a:pt x="168" y="55"/>
                  </a:lnTo>
                  <a:lnTo>
                    <a:pt x="175" y="57"/>
                  </a:lnTo>
                  <a:lnTo>
                    <a:pt x="182" y="45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70" y="19"/>
                  </a:lnTo>
                  <a:lnTo>
                    <a:pt x="170" y="0"/>
                  </a:lnTo>
                  <a:lnTo>
                    <a:pt x="283" y="31"/>
                  </a:lnTo>
                  <a:lnTo>
                    <a:pt x="389" y="60"/>
                  </a:lnTo>
                  <a:lnTo>
                    <a:pt x="564" y="103"/>
                  </a:lnTo>
                  <a:lnTo>
                    <a:pt x="507" y="367"/>
                  </a:lnTo>
                  <a:lnTo>
                    <a:pt x="502" y="372"/>
                  </a:lnTo>
                  <a:lnTo>
                    <a:pt x="502" y="382"/>
                  </a:lnTo>
                  <a:lnTo>
                    <a:pt x="509" y="391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3D30B3D8-DD6D-A94B-8B0C-08F485073E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316" y="2653363"/>
              <a:ext cx="1077913" cy="1843087"/>
            </a:xfrm>
            <a:custGeom>
              <a:avLst/>
              <a:gdLst>
                <a:gd name="T0" fmla="*/ 670 w 679"/>
                <a:gd name="T1" fmla="*/ 990 h 1161"/>
                <a:gd name="T2" fmla="*/ 662 w 679"/>
                <a:gd name="T3" fmla="*/ 959 h 1161"/>
                <a:gd name="T4" fmla="*/ 655 w 679"/>
                <a:gd name="T5" fmla="*/ 937 h 1161"/>
                <a:gd name="T6" fmla="*/ 384 w 679"/>
                <a:gd name="T7" fmla="*/ 86 h 1161"/>
                <a:gd name="T8" fmla="*/ 57 w 679"/>
                <a:gd name="T9" fmla="*/ 19 h 1161"/>
                <a:gd name="T10" fmla="*/ 52 w 679"/>
                <a:gd name="T11" fmla="*/ 74 h 1161"/>
                <a:gd name="T12" fmla="*/ 43 w 679"/>
                <a:gd name="T13" fmla="*/ 101 h 1161"/>
                <a:gd name="T14" fmla="*/ 2 w 679"/>
                <a:gd name="T15" fmla="*/ 163 h 1161"/>
                <a:gd name="T16" fmla="*/ 4 w 679"/>
                <a:gd name="T17" fmla="*/ 190 h 1161"/>
                <a:gd name="T18" fmla="*/ 14 w 679"/>
                <a:gd name="T19" fmla="*/ 206 h 1161"/>
                <a:gd name="T20" fmla="*/ 24 w 679"/>
                <a:gd name="T21" fmla="*/ 259 h 1161"/>
                <a:gd name="T22" fmla="*/ 12 w 679"/>
                <a:gd name="T23" fmla="*/ 303 h 1161"/>
                <a:gd name="T24" fmla="*/ 19 w 679"/>
                <a:gd name="T25" fmla="*/ 355 h 1161"/>
                <a:gd name="T26" fmla="*/ 43 w 679"/>
                <a:gd name="T27" fmla="*/ 428 h 1161"/>
                <a:gd name="T28" fmla="*/ 62 w 679"/>
                <a:gd name="T29" fmla="*/ 461 h 1161"/>
                <a:gd name="T30" fmla="*/ 76 w 679"/>
                <a:gd name="T31" fmla="*/ 454 h 1161"/>
                <a:gd name="T32" fmla="*/ 86 w 679"/>
                <a:gd name="T33" fmla="*/ 461 h 1161"/>
                <a:gd name="T34" fmla="*/ 93 w 679"/>
                <a:gd name="T35" fmla="*/ 502 h 1161"/>
                <a:gd name="T36" fmla="*/ 76 w 679"/>
                <a:gd name="T37" fmla="*/ 492 h 1161"/>
                <a:gd name="T38" fmla="*/ 69 w 679"/>
                <a:gd name="T39" fmla="*/ 473 h 1161"/>
                <a:gd name="T40" fmla="*/ 64 w 679"/>
                <a:gd name="T41" fmla="*/ 502 h 1161"/>
                <a:gd name="T42" fmla="*/ 67 w 679"/>
                <a:gd name="T43" fmla="*/ 555 h 1161"/>
                <a:gd name="T44" fmla="*/ 98 w 679"/>
                <a:gd name="T45" fmla="*/ 579 h 1161"/>
                <a:gd name="T46" fmla="*/ 84 w 679"/>
                <a:gd name="T47" fmla="*/ 610 h 1161"/>
                <a:gd name="T48" fmla="*/ 96 w 679"/>
                <a:gd name="T49" fmla="*/ 668 h 1161"/>
                <a:gd name="T50" fmla="*/ 103 w 679"/>
                <a:gd name="T51" fmla="*/ 702 h 1161"/>
                <a:gd name="T52" fmla="*/ 139 w 679"/>
                <a:gd name="T53" fmla="*/ 766 h 1161"/>
                <a:gd name="T54" fmla="*/ 134 w 679"/>
                <a:gd name="T55" fmla="*/ 781 h 1161"/>
                <a:gd name="T56" fmla="*/ 146 w 679"/>
                <a:gd name="T57" fmla="*/ 805 h 1161"/>
                <a:gd name="T58" fmla="*/ 134 w 679"/>
                <a:gd name="T59" fmla="*/ 843 h 1161"/>
                <a:gd name="T60" fmla="*/ 158 w 679"/>
                <a:gd name="T61" fmla="*/ 872 h 1161"/>
                <a:gd name="T62" fmla="*/ 223 w 679"/>
                <a:gd name="T63" fmla="*/ 891 h 1161"/>
                <a:gd name="T64" fmla="*/ 261 w 679"/>
                <a:gd name="T65" fmla="*/ 940 h 1161"/>
                <a:gd name="T66" fmla="*/ 302 w 679"/>
                <a:gd name="T67" fmla="*/ 956 h 1161"/>
                <a:gd name="T68" fmla="*/ 302 w 679"/>
                <a:gd name="T69" fmla="*/ 978 h 1161"/>
                <a:gd name="T70" fmla="*/ 341 w 679"/>
                <a:gd name="T71" fmla="*/ 1004 h 1161"/>
                <a:gd name="T72" fmla="*/ 379 w 679"/>
                <a:gd name="T73" fmla="*/ 1067 h 1161"/>
                <a:gd name="T74" fmla="*/ 381 w 679"/>
                <a:gd name="T75" fmla="*/ 1115 h 1161"/>
                <a:gd name="T76" fmla="*/ 384 w 679"/>
                <a:gd name="T77" fmla="*/ 1117 h 1161"/>
                <a:gd name="T78" fmla="*/ 386 w 679"/>
                <a:gd name="T79" fmla="*/ 1137 h 1161"/>
                <a:gd name="T80" fmla="*/ 610 w 679"/>
                <a:gd name="T81" fmla="*/ 1161 h 1161"/>
                <a:gd name="T82" fmla="*/ 624 w 679"/>
                <a:gd name="T83" fmla="*/ 1141 h 1161"/>
                <a:gd name="T84" fmla="*/ 607 w 679"/>
                <a:gd name="T85" fmla="*/ 1120 h 1161"/>
                <a:gd name="T86" fmla="*/ 610 w 679"/>
                <a:gd name="T87" fmla="*/ 1093 h 1161"/>
                <a:gd name="T88" fmla="*/ 636 w 679"/>
                <a:gd name="T89" fmla="*/ 1067 h 1161"/>
                <a:gd name="T90" fmla="*/ 665 w 679"/>
                <a:gd name="T91" fmla="*/ 1021 h 1161"/>
                <a:gd name="T92" fmla="*/ 679 w 679"/>
                <a:gd name="T93" fmla="*/ 100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9" h="1161">
                  <a:moveTo>
                    <a:pt x="679" y="1000"/>
                  </a:moveTo>
                  <a:lnTo>
                    <a:pt x="674" y="992"/>
                  </a:lnTo>
                  <a:lnTo>
                    <a:pt x="670" y="990"/>
                  </a:lnTo>
                  <a:lnTo>
                    <a:pt x="665" y="978"/>
                  </a:lnTo>
                  <a:lnTo>
                    <a:pt x="662" y="971"/>
                  </a:lnTo>
                  <a:lnTo>
                    <a:pt x="662" y="959"/>
                  </a:lnTo>
                  <a:lnTo>
                    <a:pt x="655" y="947"/>
                  </a:lnTo>
                  <a:lnTo>
                    <a:pt x="655" y="942"/>
                  </a:lnTo>
                  <a:lnTo>
                    <a:pt x="655" y="937"/>
                  </a:lnTo>
                  <a:lnTo>
                    <a:pt x="655" y="920"/>
                  </a:lnTo>
                  <a:lnTo>
                    <a:pt x="305" y="404"/>
                  </a:lnTo>
                  <a:lnTo>
                    <a:pt x="384" y="86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57" y="19"/>
                  </a:lnTo>
                  <a:lnTo>
                    <a:pt x="62" y="33"/>
                  </a:lnTo>
                  <a:lnTo>
                    <a:pt x="60" y="62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43" y="94"/>
                  </a:lnTo>
                  <a:lnTo>
                    <a:pt x="43" y="101"/>
                  </a:lnTo>
                  <a:lnTo>
                    <a:pt x="12" y="134"/>
                  </a:lnTo>
                  <a:lnTo>
                    <a:pt x="2" y="151"/>
                  </a:lnTo>
                  <a:lnTo>
                    <a:pt x="2" y="163"/>
                  </a:lnTo>
                  <a:lnTo>
                    <a:pt x="0" y="168"/>
                  </a:lnTo>
                  <a:lnTo>
                    <a:pt x="2" y="180"/>
                  </a:lnTo>
                  <a:lnTo>
                    <a:pt x="4" y="190"/>
                  </a:lnTo>
                  <a:lnTo>
                    <a:pt x="9" y="194"/>
                  </a:lnTo>
                  <a:lnTo>
                    <a:pt x="12" y="202"/>
                  </a:lnTo>
                  <a:lnTo>
                    <a:pt x="14" y="206"/>
                  </a:lnTo>
                  <a:lnTo>
                    <a:pt x="24" y="231"/>
                  </a:lnTo>
                  <a:lnTo>
                    <a:pt x="26" y="252"/>
                  </a:lnTo>
                  <a:lnTo>
                    <a:pt x="24" y="259"/>
                  </a:lnTo>
                  <a:lnTo>
                    <a:pt x="16" y="269"/>
                  </a:lnTo>
                  <a:lnTo>
                    <a:pt x="9" y="293"/>
                  </a:lnTo>
                  <a:lnTo>
                    <a:pt x="12" y="303"/>
                  </a:lnTo>
                  <a:lnTo>
                    <a:pt x="14" y="312"/>
                  </a:lnTo>
                  <a:lnTo>
                    <a:pt x="7" y="322"/>
                  </a:lnTo>
                  <a:lnTo>
                    <a:pt x="19" y="355"/>
                  </a:lnTo>
                  <a:lnTo>
                    <a:pt x="26" y="370"/>
                  </a:lnTo>
                  <a:lnTo>
                    <a:pt x="43" y="389"/>
                  </a:lnTo>
                  <a:lnTo>
                    <a:pt x="43" y="428"/>
                  </a:lnTo>
                  <a:lnTo>
                    <a:pt x="36" y="440"/>
                  </a:lnTo>
                  <a:lnTo>
                    <a:pt x="48" y="444"/>
                  </a:lnTo>
                  <a:lnTo>
                    <a:pt x="62" y="461"/>
                  </a:lnTo>
                  <a:lnTo>
                    <a:pt x="74" y="466"/>
                  </a:lnTo>
                  <a:lnTo>
                    <a:pt x="76" y="461"/>
                  </a:lnTo>
                  <a:lnTo>
                    <a:pt x="76" y="454"/>
                  </a:lnTo>
                  <a:lnTo>
                    <a:pt x="86" y="447"/>
                  </a:lnTo>
                  <a:lnTo>
                    <a:pt x="88" y="447"/>
                  </a:lnTo>
                  <a:lnTo>
                    <a:pt x="86" y="461"/>
                  </a:lnTo>
                  <a:lnTo>
                    <a:pt x="88" y="473"/>
                  </a:lnTo>
                  <a:lnTo>
                    <a:pt x="93" y="492"/>
                  </a:lnTo>
                  <a:lnTo>
                    <a:pt x="93" y="502"/>
                  </a:lnTo>
                  <a:lnTo>
                    <a:pt x="91" y="507"/>
                  </a:lnTo>
                  <a:lnTo>
                    <a:pt x="79" y="497"/>
                  </a:lnTo>
                  <a:lnTo>
                    <a:pt x="76" y="492"/>
                  </a:lnTo>
                  <a:lnTo>
                    <a:pt x="76" y="478"/>
                  </a:lnTo>
                  <a:lnTo>
                    <a:pt x="74" y="473"/>
                  </a:lnTo>
                  <a:lnTo>
                    <a:pt x="69" y="473"/>
                  </a:lnTo>
                  <a:lnTo>
                    <a:pt x="67" y="490"/>
                  </a:lnTo>
                  <a:lnTo>
                    <a:pt x="62" y="492"/>
                  </a:lnTo>
                  <a:lnTo>
                    <a:pt x="64" y="502"/>
                  </a:lnTo>
                  <a:lnTo>
                    <a:pt x="62" y="507"/>
                  </a:lnTo>
                  <a:lnTo>
                    <a:pt x="62" y="543"/>
                  </a:lnTo>
                  <a:lnTo>
                    <a:pt x="67" y="555"/>
                  </a:lnTo>
                  <a:lnTo>
                    <a:pt x="79" y="567"/>
                  </a:lnTo>
                  <a:lnTo>
                    <a:pt x="93" y="574"/>
                  </a:lnTo>
                  <a:lnTo>
                    <a:pt x="98" y="579"/>
                  </a:lnTo>
                  <a:lnTo>
                    <a:pt x="98" y="598"/>
                  </a:lnTo>
                  <a:lnTo>
                    <a:pt x="88" y="608"/>
                  </a:lnTo>
                  <a:lnTo>
                    <a:pt x="84" y="610"/>
                  </a:lnTo>
                  <a:lnTo>
                    <a:pt x="79" y="615"/>
                  </a:lnTo>
                  <a:lnTo>
                    <a:pt x="76" y="641"/>
                  </a:lnTo>
                  <a:lnTo>
                    <a:pt x="96" y="668"/>
                  </a:lnTo>
                  <a:lnTo>
                    <a:pt x="96" y="678"/>
                  </a:lnTo>
                  <a:lnTo>
                    <a:pt x="100" y="687"/>
                  </a:lnTo>
                  <a:lnTo>
                    <a:pt x="103" y="702"/>
                  </a:lnTo>
                  <a:lnTo>
                    <a:pt x="129" y="747"/>
                  </a:lnTo>
                  <a:lnTo>
                    <a:pt x="139" y="754"/>
                  </a:lnTo>
                  <a:lnTo>
                    <a:pt x="139" y="766"/>
                  </a:lnTo>
                  <a:lnTo>
                    <a:pt x="136" y="766"/>
                  </a:lnTo>
                  <a:lnTo>
                    <a:pt x="134" y="769"/>
                  </a:lnTo>
                  <a:lnTo>
                    <a:pt x="134" y="781"/>
                  </a:lnTo>
                  <a:lnTo>
                    <a:pt x="144" y="786"/>
                  </a:lnTo>
                  <a:lnTo>
                    <a:pt x="148" y="800"/>
                  </a:lnTo>
                  <a:lnTo>
                    <a:pt x="146" y="805"/>
                  </a:lnTo>
                  <a:lnTo>
                    <a:pt x="144" y="817"/>
                  </a:lnTo>
                  <a:lnTo>
                    <a:pt x="139" y="836"/>
                  </a:lnTo>
                  <a:lnTo>
                    <a:pt x="134" y="843"/>
                  </a:lnTo>
                  <a:lnTo>
                    <a:pt x="134" y="851"/>
                  </a:lnTo>
                  <a:lnTo>
                    <a:pt x="144" y="860"/>
                  </a:lnTo>
                  <a:lnTo>
                    <a:pt x="158" y="872"/>
                  </a:lnTo>
                  <a:lnTo>
                    <a:pt x="172" y="872"/>
                  </a:lnTo>
                  <a:lnTo>
                    <a:pt x="211" y="889"/>
                  </a:lnTo>
                  <a:lnTo>
                    <a:pt x="223" y="891"/>
                  </a:lnTo>
                  <a:lnTo>
                    <a:pt x="237" y="903"/>
                  </a:lnTo>
                  <a:lnTo>
                    <a:pt x="247" y="925"/>
                  </a:lnTo>
                  <a:lnTo>
                    <a:pt x="261" y="940"/>
                  </a:lnTo>
                  <a:lnTo>
                    <a:pt x="273" y="944"/>
                  </a:lnTo>
                  <a:lnTo>
                    <a:pt x="295" y="947"/>
                  </a:lnTo>
                  <a:lnTo>
                    <a:pt x="302" y="956"/>
                  </a:lnTo>
                  <a:lnTo>
                    <a:pt x="302" y="961"/>
                  </a:lnTo>
                  <a:lnTo>
                    <a:pt x="305" y="968"/>
                  </a:lnTo>
                  <a:lnTo>
                    <a:pt x="302" y="978"/>
                  </a:lnTo>
                  <a:lnTo>
                    <a:pt x="307" y="985"/>
                  </a:lnTo>
                  <a:lnTo>
                    <a:pt x="321" y="985"/>
                  </a:lnTo>
                  <a:lnTo>
                    <a:pt x="341" y="1004"/>
                  </a:lnTo>
                  <a:lnTo>
                    <a:pt x="350" y="1019"/>
                  </a:lnTo>
                  <a:lnTo>
                    <a:pt x="360" y="1028"/>
                  </a:lnTo>
                  <a:lnTo>
                    <a:pt x="379" y="1067"/>
                  </a:lnTo>
                  <a:lnTo>
                    <a:pt x="379" y="1101"/>
                  </a:lnTo>
                  <a:lnTo>
                    <a:pt x="379" y="1105"/>
                  </a:lnTo>
                  <a:lnTo>
                    <a:pt x="381" y="1115"/>
                  </a:lnTo>
                  <a:lnTo>
                    <a:pt x="384" y="1115"/>
                  </a:lnTo>
                  <a:lnTo>
                    <a:pt x="386" y="1117"/>
                  </a:lnTo>
                  <a:lnTo>
                    <a:pt x="384" y="1117"/>
                  </a:lnTo>
                  <a:lnTo>
                    <a:pt x="381" y="1125"/>
                  </a:lnTo>
                  <a:lnTo>
                    <a:pt x="384" y="1134"/>
                  </a:lnTo>
                  <a:lnTo>
                    <a:pt x="386" y="1137"/>
                  </a:lnTo>
                  <a:lnTo>
                    <a:pt x="593" y="1158"/>
                  </a:lnTo>
                  <a:lnTo>
                    <a:pt x="607" y="1161"/>
                  </a:lnTo>
                  <a:lnTo>
                    <a:pt x="610" y="1161"/>
                  </a:lnTo>
                  <a:lnTo>
                    <a:pt x="619" y="1153"/>
                  </a:lnTo>
                  <a:lnTo>
                    <a:pt x="619" y="1146"/>
                  </a:lnTo>
                  <a:lnTo>
                    <a:pt x="624" y="1141"/>
                  </a:lnTo>
                  <a:lnTo>
                    <a:pt x="622" y="1137"/>
                  </a:lnTo>
                  <a:lnTo>
                    <a:pt x="610" y="1127"/>
                  </a:lnTo>
                  <a:lnTo>
                    <a:pt x="607" y="1120"/>
                  </a:lnTo>
                  <a:lnTo>
                    <a:pt x="610" y="1108"/>
                  </a:lnTo>
                  <a:lnTo>
                    <a:pt x="612" y="1101"/>
                  </a:lnTo>
                  <a:lnTo>
                    <a:pt x="610" y="1093"/>
                  </a:lnTo>
                  <a:lnTo>
                    <a:pt x="610" y="1089"/>
                  </a:lnTo>
                  <a:lnTo>
                    <a:pt x="619" y="1089"/>
                  </a:lnTo>
                  <a:lnTo>
                    <a:pt x="636" y="1067"/>
                  </a:lnTo>
                  <a:lnTo>
                    <a:pt x="643" y="1036"/>
                  </a:lnTo>
                  <a:lnTo>
                    <a:pt x="653" y="1024"/>
                  </a:lnTo>
                  <a:lnTo>
                    <a:pt x="665" y="1021"/>
                  </a:lnTo>
                  <a:lnTo>
                    <a:pt x="674" y="1012"/>
                  </a:lnTo>
                  <a:lnTo>
                    <a:pt x="679" y="1014"/>
                  </a:lnTo>
                  <a:lnTo>
                    <a:pt x="679" y="1009"/>
                  </a:lnTo>
                  <a:lnTo>
                    <a:pt x="679" y="1000"/>
                  </a:lnTo>
                  <a:close/>
                </a:path>
              </a:pathLst>
            </a:custGeom>
            <a:solidFill>
              <a:srgbClr val="0083BE"/>
            </a:solidFill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618C072-0DEC-8E4F-91CB-F7EED69ED1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804" y="1970738"/>
              <a:ext cx="1087438" cy="903287"/>
            </a:xfrm>
            <a:custGeom>
              <a:avLst/>
              <a:gdLst>
                <a:gd name="T0" fmla="*/ 613 w 685"/>
                <a:gd name="T1" fmla="*/ 353 h 569"/>
                <a:gd name="T2" fmla="*/ 610 w 685"/>
                <a:gd name="T3" fmla="*/ 367 h 569"/>
                <a:gd name="T4" fmla="*/ 557 w 685"/>
                <a:gd name="T5" fmla="*/ 569 h 569"/>
                <a:gd name="T6" fmla="*/ 10 w 685"/>
                <a:gd name="T7" fmla="*/ 430 h 569"/>
                <a:gd name="T8" fmla="*/ 0 w 685"/>
                <a:gd name="T9" fmla="*/ 401 h 569"/>
                <a:gd name="T10" fmla="*/ 5 w 685"/>
                <a:gd name="T11" fmla="*/ 382 h 569"/>
                <a:gd name="T12" fmla="*/ 7 w 685"/>
                <a:gd name="T13" fmla="*/ 331 h 569"/>
                <a:gd name="T14" fmla="*/ 19 w 685"/>
                <a:gd name="T15" fmla="*/ 322 h 569"/>
                <a:gd name="T16" fmla="*/ 27 w 685"/>
                <a:gd name="T17" fmla="*/ 305 h 569"/>
                <a:gd name="T18" fmla="*/ 34 w 685"/>
                <a:gd name="T19" fmla="*/ 286 h 569"/>
                <a:gd name="T20" fmla="*/ 58 w 685"/>
                <a:gd name="T21" fmla="*/ 259 h 569"/>
                <a:gd name="T22" fmla="*/ 84 w 685"/>
                <a:gd name="T23" fmla="*/ 204 h 569"/>
                <a:gd name="T24" fmla="*/ 118 w 685"/>
                <a:gd name="T25" fmla="*/ 120 h 569"/>
                <a:gd name="T26" fmla="*/ 147 w 685"/>
                <a:gd name="T27" fmla="*/ 36 h 569"/>
                <a:gd name="T28" fmla="*/ 154 w 685"/>
                <a:gd name="T29" fmla="*/ 7 h 569"/>
                <a:gd name="T30" fmla="*/ 161 w 685"/>
                <a:gd name="T31" fmla="*/ 0 h 569"/>
                <a:gd name="T32" fmla="*/ 176 w 685"/>
                <a:gd name="T33" fmla="*/ 0 h 569"/>
                <a:gd name="T34" fmla="*/ 195 w 685"/>
                <a:gd name="T35" fmla="*/ 12 h 569"/>
                <a:gd name="T36" fmla="*/ 209 w 685"/>
                <a:gd name="T37" fmla="*/ 16 h 569"/>
                <a:gd name="T38" fmla="*/ 228 w 685"/>
                <a:gd name="T39" fmla="*/ 45 h 569"/>
                <a:gd name="T40" fmla="*/ 224 w 685"/>
                <a:gd name="T41" fmla="*/ 79 h 569"/>
                <a:gd name="T42" fmla="*/ 250 w 685"/>
                <a:gd name="T43" fmla="*/ 98 h 569"/>
                <a:gd name="T44" fmla="*/ 293 w 685"/>
                <a:gd name="T45" fmla="*/ 98 h 569"/>
                <a:gd name="T46" fmla="*/ 336 w 685"/>
                <a:gd name="T47" fmla="*/ 108 h 569"/>
                <a:gd name="T48" fmla="*/ 377 w 685"/>
                <a:gd name="T49" fmla="*/ 113 h 569"/>
                <a:gd name="T50" fmla="*/ 392 w 685"/>
                <a:gd name="T51" fmla="*/ 120 h 569"/>
                <a:gd name="T52" fmla="*/ 420 w 685"/>
                <a:gd name="T53" fmla="*/ 122 h 569"/>
                <a:gd name="T54" fmla="*/ 440 w 685"/>
                <a:gd name="T55" fmla="*/ 117 h 569"/>
                <a:gd name="T56" fmla="*/ 459 w 685"/>
                <a:gd name="T57" fmla="*/ 117 h 569"/>
                <a:gd name="T58" fmla="*/ 473 w 685"/>
                <a:gd name="T59" fmla="*/ 120 h 569"/>
                <a:gd name="T60" fmla="*/ 490 w 685"/>
                <a:gd name="T61" fmla="*/ 122 h 569"/>
                <a:gd name="T62" fmla="*/ 509 w 685"/>
                <a:gd name="T63" fmla="*/ 117 h 569"/>
                <a:gd name="T64" fmla="*/ 661 w 685"/>
                <a:gd name="T65" fmla="*/ 163 h 569"/>
                <a:gd name="T66" fmla="*/ 673 w 685"/>
                <a:gd name="T67" fmla="*/ 173 h 569"/>
                <a:gd name="T68" fmla="*/ 685 w 685"/>
                <a:gd name="T69" fmla="*/ 194 h 569"/>
                <a:gd name="T70" fmla="*/ 639 w 685"/>
                <a:gd name="T71" fmla="*/ 259 h 569"/>
                <a:gd name="T72" fmla="*/ 632 w 685"/>
                <a:gd name="T73" fmla="*/ 274 h 569"/>
                <a:gd name="T74" fmla="*/ 601 w 685"/>
                <a:gd name="T75" fmla="*/ 310 h 569"/>
                <a:gd name="T76" fmla="*/ 601 w 685"/>
                <a:gd name="T77" fmla="*/ 329 h 569"/>
                <a:gd name="T78" fmla="*/ 615 w 685"/>
                <a:gd name="T79" fmla="*/ 34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569">
                  <a:moveTo>
                    <a:pt x="615" y="348"/>
                  </a:moveTo>
                  <a:lnTo>
                    <a:pt x="613" y="353"/>
                  </a:lnTo>
                  <a:lnTo>
                    <a:pt x="610" y="355"/>
                  </a:lnTo>
                  <a:lnTo>
                    <a:pt x="610" y="367"/>
                  </a:lnTo>
                  <a:lnTo>
                    <a:pt x="598" y="379"/>
                  </a:lnTo>
                  <a:lnTo>
                    <a:pt x="557" y="569"/>
                  </a:lnTo>
                  <a:lnTo>
                    <a:pt x="327" y="516"/>
                  </a:lnTo>
                  <a:lnTo>
                    <a:pt x="10" y="430"/>
                  </a:lnTo>
                  <a:lnTo>
                    <a:pt x="5" y="425"/>
                  </a:lnTo>
                  <a:lnTo>
                    <a:pt x="0" y="401"/>
                  </a:lnTo>
                  <a:lnTo>
                    <a:pt x="5" y="391"/>
                  </a:lnTo>
                  <a:lnTo>
                    <a:pt x="5" y="382"/>
                  </a:lnTo>
                  <a:lnTo>
                    <a:pt x="10" y="365"/>
                  </a:lnTo>
                  <a:lnTo>
                    <a:pt x="7" y="331"/>
                  </a:lnTo>
                  <a:lnTo>
                    <a:pt x="12" y="324"/>
                  </a:lnTo>
                  <a:lnTo>
                    <a:pt x="19" y="322"/>
                  </a:lnTo>
                  <a:lnTo>
                    <a:pt x="24" y="314"/>
                  </a:lnTo>
                  <a:lnTo>
                    <a:pt x="27" y="305"/>
                  </a:lnTo>
                  <a:lnTo>
                    <a:pt x="31" y="300"/>
                  </a:lnTo>
                  <a:lnTo>
                    <a:pt x="34" y="286"/>
                  </a:lnTo>
                  <a:lnTo>
                    <a:pt x="36" y="283"/>
                  </a:lnTo>
                  <a:lnTo>
                    <a:pt x="58" y="259"/>
                  </a:lnTo>
                  <a:lnTo>
                    <a:pt x="67" y="238"/>
                  </a:lnTo>
                  <a:lnTo>
                    <a:pt x="84" y="204"/>
                  </a:lnTo>
                  <a:lnTo>
                    <a:pt x="103" y="144"/>
                  </a:lnTo>
                  <a:lnTo>
                    <a:pt x="118" y="120"/>
                  </a:lnTo>
                  <a:lnTo>
                    <a:pt x="130" y="81"/>
                  </a:lnTo>
                  <a:lnTo>
                    <a:pt x="147" y="36"/>
                  </a:lnTo>
                  <a:lnTo>
                    <a:pt x="152" y="19"/>
                  </a:lnTo>
                  <a:lnTo>
                    <a:pt x="154" y="7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71" y="2"/>
                  </a:lnTo>
                  <a:lnTo>
                    <a:pt x="176" y="0"/>
                  </a:lnTo>
                  <a:lnTo>
                    <a:pt x="188" y="7"/>
                  </a:lnTo>
                  <a:lnTo>
                    <a:pt x="195" y="12"/>
                  </a:lnTo>
                  <a:lnTo>
                    <a:pt x="197" y="16"/>
                  </a:lnTo>
                  <a:lnTo>
                    <a:pt x="209" y="16"/>
                  </a:lnTo>
                  <a:lnTo>
                    <a:pt x="226" y="28"/>
                  </a:lnTo>
                  <a:lnTo>
                    <a:pt x="228" y="45"/>
                  </a:lnTo>
                  <a:lnTo>
                    <a:pt x="226" y="50"/>
                  </a:lnTo>
                  <a:lnTo>
                    <a:pt x="224" y="79"/>
                  </a:lnTo>
                  <a:lnTo>
                    <a:pt x="228" y="86"/>
                  </a:lnTo>
                  <a:lnTo>
                    <a:pt x="250" y="98"/>
                  </a:lnTo>
                  <a:lnTo>
                    <a:pt x="276" y="101"/>
                  </a:lnTo>
                  <a:lnTo>
                    <a:pt x="293" y="98"/>
                  </a:lnTo>
                  <a:lnTo>
                    <a:pt x="308" y="101"/>
                  </a:lnTo>
                  <a:lnTo>
                    <a:pt x="336" y="108"/>
                  </a:lnTo>
                  <a:lnTo>
                    <a:pt x="341" y="117"/>
                  </a:lnTo>
                  <a:lnTo>
                    <a:pt x="377" y="113"/>
                  </a:lnTo>
                  <a:lnTo>
                    <a:pt x="387" y="117"/>
                  </a:lnTo>
                  <a:lnTo>
                    <a:pt x="392" y="120"/>
                  </a:lnTo>
                  <a:lnTo>
                    <a:pt x="411" y="122"/>
                  </a:lnTo>
                  <a:lnTo>
                    <a:pt x="420" y="122"/>
                  </a:lnTo>
                  <a:lnTo>
                    <a:pt x="430" y="117"/>
                  </a:lnTo>
                  <a:lnTo>
                    <a:pt x="440" y="117"/>
                  </a:lnTo>
                  <a:lnTo>
                    <a:pt x="452" y="120"/>
                  </a:lnTo>
                  <a:lnTo>
                    <a:pt x="459" y="117"/>
                  </a:lnTo>
                  <a:lnTo>
                    <a:pt x="466" y="117"/>
                  </a:lnTo>
                  <a:lnTo>
                    <a:pt x="473" y="120"/>
                  </a:lnTo>
                  <a:lnTo>
                    <a:pt x="483" y="120"/>
                  </a:lnTo>
                  <a:lnTo>
                    <a:pt x="490" y="122"/>
                  </a:lnTo>
                  <a:lnTo>
                    <a:pt x="497" y="122"/>
                  </a:lnTo>
                  <a:lnTo>
                    <a:pt x="509" y="117"/>
                  </a:lnTo>
                  <a:lnTo>
                    <a:pt x="658" y="153"/>
                  </a:lnTo>
                  <a:lnTo>
                    <a:pt x="661" y="163"/>
                  </a:lnTo>
                  <a:lnTo>
                    <a:pt x="668" y="173"/>
                  </a:lnTo>
                  <a:lnTo>
                    <a:pt x="673" y="173"/>
                  </a:lnTo>
                  <a:lnTo>
                    <a:pt x="682" y="180"/>
                  </a:lnTo>
                  <a:lnTo>
                    <a:pt x="685" y="194"/>
                  </a:lnTo>
                  <a:lnTo>
                    <a:pt x="646" y="252"/>
                  </a:lnTo>
                  <a:lnTo>
                    <a:pt x="639" y="259"/>
                  </a:lnTo>
                  <a:lnTo>
                    <a:pt x="639" y="266"/>
                  </a:lnTo>
                  <a:lnTo>
                    <a:pt x="632" y="274"/>
                  </a:lnTo>
                  <a:lnTo>
                    <a:pt x="620" y="281"/>
                  </a:lnTo>
                  <a:lnTo>
                    <a:pt x="601" y="310"/>
                  </a:lnTo>
                  <a:lnTo>
                    <a:pt x="598" y="322"/>
                  </a:lnTo>
                  <a:lnTo>
                    <a:pt x="601" y="329"/>
                  </a:lnTo>
                  <a:lnTo>
                    <a:pt x="613" y="334"/>
                  </a:lnTo>
                  <a:lnTo>
                    <a:pt x="615" y="34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0E50E98-0A8C-EA4C-B4B8-CEFCBF7CE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5354" y="3569350"/>
              <a:ext cx="990600" cy="506412"/>
            </a:xfrm>
            <a:custGeom>
              <a:avLst/>
              <a:gdLst>
                <a:gd name="T0" fmla="*/ 124 w 624"/>
                <a:gd name="T1" fmla="*/ 310 h 319"/>
                <a:gd name="T2" fmla="*/ 120 w 624"/>
                <a:gd name="T3" fmla="*/ 293 h 319"/>
                <a:gd name="T4" fmla="*/ 141 w 624"/>
                <a:gd name="T5" fmla="*/ 295 h 319"/>
                <a:gd name="T6" fmla="*/ 501 w 624"/>
                <a:gd name="T7" fmla="*/ 257 h 319"/>
                <a:gd name="T8" fmla="*/ 538 w 624"/>
                <a:gd name="T9" fmla="*/ 238 h 319"/>
                <a:gd name="T10" fmla="*/ 557 w 624"/>
                <a:gd name="T11" fmla="*/ 218 h 319"/>
                <a:gd name="T12" fmla="*/ 559 w 624"/>
                <a:gd name="T13" fmla="*/ 206 h 319"/>
                <a:gd name="T14" fmla="*/ 569 w 624"/>
                <a:gd name="T15" fmla="*/ 192 h 319"/>
                <a:gd name="T16" fmla="*/ 622 w 624"/>
                <a:gd name="T17" fmla="*/ 146 h 319"/>
                <a:gd name="T18" fmla="*/ 617 w 624"/>
                <a:gd name="T19" fmla="*/ 139 h 319"/>
                <a:gd name="T20" fmla="*/ 610 w 624"/>
                <a:gd name="T21" fmla="*/ 134 h 319"/>
                <a:gd name="T22" fmla="*/ 598 w 624"/>
                <a:gd name="T23" fmla="*/ 127 h 319"/>
                <a:gd name="T24" fmla="*/ 593 w 624"/>
                <a:gd name="T25" fmla="*/ 125 h 319"/>
                <a:gd name="T26" fmla="*/ 564 w 624"/>
                <a:gd name="T27" fmla="*/ 86 h 319"/>
                <a:gd name="T28" fmla="*/ 562 w 624"/>
                <a:gd name="T29" fmla="*/ 74 h 319"/>
                <a:gd name="T30" fmla="*/ 559 w 624"/>
                <a:gd name="T31" fmla="*/ 50 h 319"/>
                <a:gd name="T32" fmla="*/ 547 w 624"/>
                <a:gd name="T33" fmla="*/ 40 h 319"/>
                <a:gd name="T34" fmla="*/ 530 w 624"/>
                <a:gd name="T35" fmla="*/ 26 h 319"/>
                <a:gd name="T36" fmla="*/ 516 w 624"/>
                <a:gd name="T37" fmla="*/ 26 h 319"/>
                <a:gd name="T38" fmla="*/ 506 w 624"/>
                <a:gd name="T39" fmla="*/ 33 h 319"/>
                <a:gd name="T40" fmla="*/ 492 w 624"/>
                <a:gd name="T41" fmla="*/ 38 h 319"/>
                <a:gd name="T42" fmla="*/ 473 w 624"/>
                <a:gd name="T43" fmla="*/ 33 h 319"/>
                <a:gd name="T44" fmla="*/ 449 w 624"/>
                <a:gd name="T45" fmla="*/ 31 h 319"/>
                <a:gd name="T46" fmla="*/ 417 w 624"/>
                <a:gd name="T47" fmla="*/ 26 h 319"/>
                <a:gd name="T48" fmla="*/ 396 w 624"/>
                <a:gd name="T49" fmla="*/ 0 h 319"/>
                <a:gd name="T50" fmla="*/ 381 w 624"/>
                <a:gd name="T51" fmla="*/ 4 h 319"/>
                <a:gd name="T52" fmla="*/ 365 w 624"/>
                <a:gd name="T53" fmla="*/ 0 h 319"/>
                <a:gd name="T54" fmla="*/ 362 w 624"/>
                <a:gd name="T55" fmla="*/ 14 h 319"/>
                <a:gd name="T56" fmla="*/ 365 w 624"/>
                <a:gd name="T57" fmla="*/ 38 h 319"/>
                <a:gd name="T58" fmla="*/ 343 w 624"/>
                <a:gd name="T59" fmla="*/ 50 h 319"/>
                <a:gd name="T60" fmla="*/ 321 w 624"/>
                <a:gd name="T61" fmla="*/ 52 h 319"/>
                <a:gd name="T62" fmla="*/ 288 w 624"/>
                <a:gd name="T63" fmla="*/ 110 h 319"/>
                <a:gd name="T64" fmla="*/ 261 w 624"/>
                <a:gd name="T65" fmla="*/ 132 h 319"/>
                <a:gd name="T66" fmla="*/ 247 w 624"/>
                <a:gd name="T67" fmla="*/ 120 h 319"/>
                <a:gd name="T68" fmla="*/ 235 w 624"/>
                <a:gd name="T69" fmla="*/ 149 h 319"/>
                <a:gd name="T70" fmla="*/ 221 w 624"/>
                <a:gd name="T71" fmla="*/ 149 h 319"/>
                <a:gd name="T72" fmla="*/ 199 w 624"/>
                <a:gd name="T73" fmla="*/ 146 h 319"/>
                <a:gd name="T74" fmla="*/ 189 w 624"/>
                <a:gd name="T75" fmla="*/ 163 h 319"/>
                <a:gd name="T76" fmla="*/ 160 w 624"/>
                <a:gd name="T77" fmla="*/ 151 h 319"/>
                <a:gd name="T78" fmla="*/ 124 w 624"/>
                <a:gd name="T79" fmla="*/ 156 h 319"/>
                <a:gd name="T80" fmla="*/ 124 w 624"/>
                <a:gd name="T81" fmla="*/ 168 h 319"/>
                <a:gd name="T82" fmla="*/ 110 w 624"/>
                <a:gd name="T83" fmla="*/ 170 h 319"/>
                <a:gd name="T84" fmla="*/ 112 w 624"/>
                <a:gd name="T85" fmla="*/ 170 h 319"/>
                <a:gd name="T86" fmla="*/ 108 w 624"/>
                <a:gd name="T87" fmla="*/ 185 h 319"/>
                <a:gd name="T88" fmla="*/ 103 w 624"/>
                <a:gd name="T89" fmla="*/ 189 h 319"/>
                <a:gd name="T90" fmla="*/ 110 w 624"/>
                <a:gd name="T91" fmla="*/ 204 h 319"/>
                <a:gd name="T92" fmla="*/ 76 w 624"/>
                <a:gd name="T93" fmla="*/ 214 h 319"/>
                <a:gd name="T94" fmla="*/ 84 w 624"/>
                <a:gd name="T95" fmla="*/ 247 h 319"/>
                <a:gd name="T96" fmla="*/ 62 w 624"/>
                <a:gd name="T97" fmla="*/ 245 h 319"/>
                <a:gd name="T98" fmla="*/ 36 w 624"/>
                <a:gd name="T99" fmla="*/ 238 h 319"/>
                <a:gd name="T100" fmla="*/ 21 w 624"/>
                <a:gd name="T101" fmla="*/ 262 h 319"/>
                <a:gd name="T102" fmla="*/ 26 w 624"/>
                <a:gd name="T103" fmla="*/ 264 h 319"/>
                <a:gd name="T104" fmla="*/ 33 w 624"/>
                <a:gd name="T105" fmla="*/ 278 h 319"/>
                <a:gd name="T106" fmla="*/ 19 w 624"/>
                <a:gd name="T107" fmla="*/ 310 h 319"/>
                <a:gd name="T108" fmla="*/ 4 w 624"/>
                <a:gd name="T109" fmla="*/ 31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19">
                  <a:moveTo>
                    <a:pt x="0" y="319"/>
                  </a:moveTo>
                  <a:lnTo>
                    <a:pt x="124" y="310"/>
                  </a:lnTo>
                  <a:lnTo>
                    <a:pt x="124" y="298"/>
                  </a:lnTo>
                  <a:lnTo>
                    <a:pt x="120" y="293"/>
                  </a:lnTo>
                  <a:lnTo>
                    <a:pt x="134" y="290"/>
                  </a:lnTo>
                  <a:lnTo>
                    <a:pt x="141" y="295"/>
                  </a:lnTo>
                  <a:lnTo>
                    <a:pt x="492" y="262"/>
                  </a:lnTo>
                  <a:lnTo>
                    <a:pt x="501" y="257"/>
                  </a:lnTo>
                  <a:lnTo>
                    <a:pt x="506" y="252"/>
                  </a:lnTo>
                  <a:lnTo>
                    <a:pt x="538" y="238"/>
                  </a:lnTo>
                  <a:lnTo>
                    <a:pt x="540" y="230"/>
                  </a:lnTo>
                  <a:lnTo>
                    <a:pt x="557" y="218"/>
                  </a:lnTo>
                  <a:lnTo>
                    <a:pt x="557" y="211"/>
                  </a:lnTo>
                  <a:lnTo>
                    <a:pt x="559" y="206"/>
                  </a:lnTo>
                  <a:lnTo>
                    <a:pt x="569" y="201"/>
                  </a:lnTo>
                  <a:lnTo>
                    <a:pt x="569" y="192"/>
                  </a:lnTo>
                  <a:lnTo>
                    <a:pt x="578" y="185"/>
                  </a:lnTo>
                  <a:lnTo>
                    <a:pt x="622" y="146"/>
                  </a:lnTo>
                  <a:lnTo>
                    <a:pt x="624" y="139"/>
                  </a:lnTo>
                  <a:lnTo>
                    <a:pt x="617" y="139"/>
                  </a:lnTo>
                  <a:lnTo>
                    <a:pt x="612" y="134"/>
                  </a:lnTo>
                  <a:lnTo>
                    <a:pt x="610" y="134"/>
                  </a:lnTo>
                  <a:lnTo>
                    <a:pt x="607" y="132"/>
                  </a:lnTo>
                  <a:lnTo>
                    <a:pt x="598" y="127"/>
                  </a:lnTo>
                  <a:lnTo>
                    <a:pt x="595" y="127"/>
                  </a:lnTo>
                  <a:lnTo>
                    <a:pt x="593" y="125"/>
                  </a:lnTo>
                  <a:lnTo>
                    <a:pt x="581" y="108"/>
                  </a:lnTo>
                  <a:lnTo>
                    <a:pt x="564" y="86"/>
                  </a:lnTo>
                  <a:lnTo>
                    <a:pt x="562" y="81"/>
                  </a:lnTo>
                  <a:lnTo>
                    <a:pt x="562" y="74"/>
                  </a:lnTo>
                  <a:lnTo>
                    <a:pt x="562" y="64"/>
                  </a:lnTo>
                  <a:lnTo>
                    <a:pt x="559" y="50"/>
                  </a:lnTo>
                  <a:lnTo>
                    <a:pt x="557" y="48"/>
                  </a:lnTo>
                  <a:lnTo>
                    <a:pt x="547" y="40"/>
                  </a:lnTo>
                  <a:lnTo>
                    <a:pt x="538" y="38"/>
                  </a:lnTo>
                  <a:lnTo>
                    <a:pt x="530" y="26"/>
                  </a:lnTo>
                  <a:lnTo>
                    <a:pt x="526" y="19"/>
                  </a:lnTo>
                  <a:lnTo>
                    <a:pt x="516" y="26"/>
                  </a:lnTo>
                  <a:lnTo>
                    <a:pt x="513" y="31"/>
                  </a:lnTo>
                  <a:lnTo>
                    <a:pt x="506" y="33"/>
                  </a:lnTo>
                  <a:lnTo>
                    <a:pt x="506" y="36"/>
                  </a:lnTo>
                  <a:lnTo>
                    <a:pt x="492" y="38"/>
                  </a:lnTo>
                  <a:lnTo>
                    <a:pt x="477" y="33"/>
                  </a:lnTo>
                  <a:lnTo>
                    <a:pt x="473" y="33"/>
                  </a:lnTo>
                  <a:lnTo>
                    <a:pt x="465" y="43"/>
                  </a:lnTo>
                  <a:lnTo>
                    <a:pt x="449" y="31"/>
                  </a:lnTo>
                  <a:lnTo>
                    <a:pt x="429" y="31"/>
                  </a:lnTo>
                  <a:lnTo>
                    <a:pt x="417" y="26"/>
                  </a:lnTo>
                  <a:lnTo>
                    <a:pt x="413" y="12"/>
                  </a:lnTo>
                  <a:lnTo>
                    <a:pt x="396" y="0"/>
                  </a:lnTo>
                  <a:lnTo>
                    <a:pt x="386" y="4"/>
                  </a:lnTo>
                  <a:lnTo>
                    <a:pt x="381" y="4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62" y="7"/>
                  </a:lnTo>
                  <a:lnTo>
                    <a:pt x="362" y="14"/>
                  </a:lnTo>
                  <a:lnTo>
                    <a:pt x="367" y="31"/>
                  </a:lnTo>
                  <a:lnTo>
                    <a:pt x="365" y="38"/>
                  </a:lnTo>
                  <a:lnTo>
                    <a:pt x="355" y="40"/>
                  </a:lnTo>
                  <a:lnTo>
                    <a:pt x="343" y="50"/>
                  </a:lnTo>
                  <a:lnTo>
                    <a:pt x="329" y="48"/>
                  </a:lnTo>
                  <a:lnTo>
                    <a:pt x="321" y="52"/>
                  </a:lnTo>
                  <a:lnTo>
                    <a:pt x="321" y="67"/>
                  </a:lnTo>
                  <a:lnTo>
                    <a:pt x="288" y="110"/>
                  </a:lnTo>
                  <a:lnTo>
                    <a:pt x="283" y="132"/>
                  </a:lnTo>
                  <a:lnTo>
                    <a:pt x="261" y="132"/>
                  </a:lnTo>
                  <a:lnTo>
                    <a:pt x="252" y="120"/>
                  </a:lnTo>
                  <a:lnTo>
                    <a:pt x="247" y="120"/>
                  </a:lnTo>
                  <a:lnTo>
                    <a:pt x="242" y="127"/>
                  </a:lnTo>
                  <a:lnTo>
                    <a:pt x="235" y="149"/>
                  </a:lnTo>
                  <a:lnTo>
                    <a:pt x="228" y="153"/>
                  </a:lnTo>
                  <a:lnTo>
                    <a:pt x="221" y="149"/>
                  </a:lnTo>
                  <a:lnTo>
                    <a:pt x="213" y="141"/>
                  </a:lnTo>
                  <a:lnTo>
                    <a:pt x="199" y="146"/>
                  </a:lnTo>
                  <a:lnTo>
                    <a:pt x="194" y="163"/>
                  </a:lnTo>
                  <a:lnTo>
                    <a:pt x="189" y="163"/>
                  </a:lnTo>
                  <a:lnTo>
                    <a:pt x="187" y="161"/>
                  </a:lnTo>
                  <a:lnTo>
                    <a:pt x="160" y="151"/>
                  </a:lnTo>
                  <a:lnTo>
                    <a:pt x="141" y="158"/>
                  </a:lnTo>
                  <a:lnTo>
                    <a:pt x="124" y="156"/>
                  </a:lnTo>
                  <a:lnTo>
                    <a:pt x="122" y="163"/>
                  </a:lnTo>
                  <a:lnTo>
                    <a:pt x="124" y="168"/>
                  </a:lnTo>
                  <a:lnTo>
                    <a:pt x="117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08" y="175"/>
                  </a:lnTo>
                  <a:lnTo>
                    <a:pt x="108" y="185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12" y="201"/>
                  </a:lnTo>
                  <a:lnTo>
                    <a:pt x="110" y="204"/>
                  </a:lnTo>
                  <a:lnTo>
                    <a:pt x="84" y="211"/>
                  </a:lnTo>
                  <a:lnTo>
                    <a:pt x="76" y="214"/>
                  </a:lnTo>
                  <a:lnTo>
                    <a:pt x="79" y="226"/>
                  </a:lnTo>
                  <a:lnTo>
                    <a:pt x="84" y="247"/>
                  </a:lnTo>
                  <a:lnTo>
                    <a:pt x="72" y="252"/>
                  </a:lnTo>
                  <a:lnTo>
                    <a:pt x="62" y="245"/>
                  </a:lnTo>
                  <a:lnTo>
                    <a:pt x="50" y="240"/>
                  </a:lnTo>
                  <a:lnTo>
                    <a:pt x="36" y="238"/>
                  </a:lnTo>
                  <a:lnTo>
                    <a:pt x="26" y="242"/>
                  </a:lnTo>
                  <a:lnTo>
                    <a:pt x="21" y="262"/>
                  </a:lnTo>
                  <a:lnTo>
                    <a:pt x="24" y="264"/>
                  </a:lnTo>
                  <a:lnTo>
                    <a:pt x="26" y="264"/>
                  </a:lnTo>
                  <a:lnTo>
                    <a:pt x="31" y="269"/>
                  </a:lnTo>
                  <a:lnTo>
                    <a:pt x="33" y="278"/>
                  </a:lnTo>
                  <a:lnTo>
                    <a:pt x="24" y="305"/>
                  </a:lnTo>
                  <a:lnTo>
                    <a:pt x="19" y="310"/>
                  </a:lnTo>
                  <a:lnTo>
                    <a:pt x="16" y="307"/>
                  </a:lnTo>
                  <a:lnTo>
                    <a:pt x="4" y="312"/>
                  </a:lnTo>
                  <a:lnTo>
                    <a:pt x="0" y="319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496D030-007A-D449-9C15-54C6D7E20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5454" y="1783413"/>
              <a:ext cx="495300" cy="793750"/>
            </a:xfrm>
            <a:custGeom>
              <a:avLst/>
              <a:gdLst>
                <a:gd name="T0" fmla="*/ 60 w 312"/>
                <a:gd name="T1" fmla="*/ 449 h 500"/>
                <a:gd name="T2" fmla="*/ 60 w 312"/>
                <a:gd name="T3" fmla="*/ 461 h 500"/>
                <a:gd name="T4" fmla="*/ 76 w 312"/>
                <a:gd name="T5" fmla="*/ 476 h 500"/>
                <a:gd name="T6" fmla="*/ 81 w 312"/>
                <a:gd name="T7" fmla="*/ 483 h 500"/>
                <a:gd name="T8" fmla="*/ 91 w 312"/>
                <a:gd name="T9" fmla="*/ 500 h 500"/>
                <a:gd name="T10" fmla="*/ 93 w 312"/>
                <a:gd name="T11" fmla="*/ 485 h 500"/>
                <a:gd name="T12" fmla="*/ 103 w 312"/>
                <a:gd name="T13" fmla="*/ 459 h 500"/>
                <a:gd name="T14" fmla="*/ 115 w 312"/>
                <a:gd name="T15" fmla="*/ 432 h 500"/>
                <a:gd name="T16" fmla="*/ 110 w 312"/>
                <a:gd name="T17" fmla="*/ 425 h 500"/>
                <a:gd name="T18" fmla="*/ 127 w 312"/>
                <a:gd name="T19" fmla="*/ 394 h 500"/>
                <a:gd name="T20" fmla="*/ 134 w 312"/>
                <a:gd name="T21" fmla="*/ 406 h 500"/>
                <a:gd name="T22" fmla="*/ 139 w 312"/>
                <a:gd name="T23" fmla="*/ 406 h 500"/>
                <a:gd name="T24" fmla="*/ 141 w 312"/>
                <a:gd name="T25" fmla="*/ 392 h 500"/>
                <a:gd name="T26" fmla="*/ 163 w 312"/>
                <a:gd name="T27" fmla="*/ 382 h 500"/>
                <a:gd name="T28" fmla="*/ 165 w 312"/>
                <a:gd name="T29" fmla="*/ 372 h 500"/>
                <a:gd name="T30" fmla="*/ 177 w 312"/>
                <a:gd name="T31" fmla="*/ 370 h 500"/>
                <a:gd name="T32" fmla="*/ 185 w 312"/>
                <a:gd name="T33" fmla="*/ 353 h 500"/>
                <a:gd name="T34" fmla="*/ 192 w 312"/>
                <a:gd name="T35" fmla="*/ 331 h 500"/>
                <a:gd name="T36" fmla="*/ 197 w 312"/>
                <a:gd name="T37" fmla="*/ 324 h 500"/>
                <a:gd name="T38" fmla="*/ 213 w 312"/>
                <a:gd name="T39" fmla="*/ 324 h 500"/>
                <a:gd name="T40" fmla="*/ 221 w 312"/>
                <a:gd name="T41" fmla="*/ 307 h 500"/>
                <a:gd name="T42" fmla="*/ 230 w 312"/>
                <a:gd name="T43" fmla="*/ 295 h 500"/>
                <a:gd name="T44" fmla="*/ 252 w 312"/>
                <a:gd name="T45" fmla="*/ 305 h 500"/>
                <a:gd name="T46" fmla="*/ 273 w 312"/>
                <a:gd name="T47" fmla="*/ 279 h 500"/>
                <a:gd name="T48" fmla="*/ 293 w 312"/>
                <a:gd name="T49" fmla="*/ 257 h 500"/>
                <a:gd name="T50" fmla="*/ 300 w 312"/>
                <a:gd name="T51" fmla="*/ 255 h 500"/>
                <a:gd name="T52" fmla="*/ 312 w 312"/>
                <a:gd name="T53" fmla="*/ 240 h 500"/>
                <a:gd name="T54" fmla="*/ 302 w 312"/>
                <a:gd name="T55" fmla="*/ 231 h 500"/>
                <a:gd name="T56" fmla="*/ 297 w 312"/>
                <a:gd name="T57" fmla="*/ 231 h 500"/>
                <a:gd name="T58" fmla="*/ 302 w 312"/>
                <a:gd name="T59" fmla="*/ 221 h 500"/>
                <a:gd name="T60" fmla="*/ 297 w 312"/>
                <a:gd name="T61" fmla="*/ 202 h 500"/>
                <a:gd name="T62" fmla="*/ 283 w 312"/>
                <a:gd name="T63" fmla="*/ 199 h 500"/>
                <a:gd name="T64" fmla="*/ 273 w 312"/>
                <a:gd name="T65" fmla="*/ 204 h 500"/>
                <a:gd name="T66" fmla="*/ 259 w 312"/>
                <a:gd name="T67" fmla="*/ 173 h 500"/>
                <a:gd name="T68" fmla="*/ 261 w 312"/>
                <a:gd name="T69" fmla="*/ 166 h 500"/>
                <a:gd name="T70" fmla="*/ 252 w 312"/>
                <a:gd name="T71" fmla="*/ 163 h 500"/>
                <a:gd name="T72" fmla="*/ 240 w 312"/>
                <a:gd name="T73" fmla="*/ 161 h 500"/>
                <a:gd name="T74" fmla="*/ 228 w 312"/>
                <a:gd name="T75" fmla="*/ 158 h 500"/>
                <a:gd name="T76" fmla="*/ 223 w 312"/>
                <a:gd name="T77" fmla="*/ 137 h 500"/>
                <a:gd name="T78" fmla="*/ 153 w 312"/>
                <a:gd name="T79" fmla="*/ 0 h 500"/>
                <a:gd name="T80" fmla="*/ 136 w 312"/>
                <a:gd name="T81" fmla="*/ 0 h 500"/>
                <a:gd name="T82" fmla="*/ 132 w 312"/>
                <a:gd name="T83" fmla="*/ 9 h 500"/>
                <a:gd name="T84" fmla="*/ 115 w 312"/>
                <a:gd name="T85" fmla="*/ 17 h 500"/>
                <a:gd name="T86" fmla="*/ 93 w 312"/>
                <a:gd name="T87" fmla="*/ 31 h 500"/>
                <a:gd name="T88" fmla="*/ 88 w 312"/>
                <a:gd name="T89" fmla="*/ 12 h 500"/>
                <a:gd name="T90" fmla="*/ 79 w 312"/>
                <a:gd name="T91" fmla="*/ 7 h 500"/>
                <a:gd name="T92" fmla="*/ 40 w 312"/>
                <a:gd name="T93" fmla="*/ 103 h 500"/>
                <a:gd name="T94" fmla="*/ 43 w 312"/>
                <a:gd name="T95" fmla="*/ 122 h 500"/>
                <a:gd name="T96" fmla="*/ 40 w 312"/>
                <a:gd name="T97" fmla="*/ 139 h 500"/>
                <a:gd name="T98" fmla="*/ 33 w 312"/>
                <a:gd name="T99" fmla="*/ 151 h 500"/>
                <a:gd name="T100" fmla="*/ 38 w 312"/>
                <a:gd name="T101" fmla="*/ 202 h 500"/>
                <a:gd name="T102" fmla="*/ 24 w 312"/>
                <a:gd name="T103" fmla="*/ 228 h 500"/>
                <a:gd name="T104" fmla="*/ 28 w 312"/>
                <a:gd name="T105" fmla="*/ 247 h 500"/>
                <a:gd name="T106" fmla="*/ 19 w 312"/>
                <a:gd name="T107" fmla="*/ 250 h 500"/>
                <a:gd name="T108" fmla="*/ 19 w 312"/>
                <a:gd name="T109" fmla="*/ 264 h 500"/>
                <a:gd name="T110" fmla="*/ 7 w 312"/>
                <a:gd name="T111" fmla="*/ 26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2" h="500">
                  <a:moveTo>
                    <a:pt x="0" y="269"/>
                  </a:moveTo>
                  <a:lnTo>
                    <a:pt x="60" y="449"/>
                  </a:lnTo>
                  <a:lnTo>
                    <a:pt x="62" y="452"/>
                  </a:lnTo>
                  <a:lnTo>
                    <a:pt x="60" y="461"/>
                  </a:lnTo>
                  <a:lnTo>
                    <a:pt x="62" y="464"/>
                  </a:lnTo>
                  <a:lnTo>
                    <a:pt x="76" y="476"/>
                  </a:lnTo>
                  <a:lnTo>
                    <a:pt x="79" y="476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91" y="500"/>
                  </a:lnTo>
                  <a:lnTo>
                    <a:pt x="91" y="497"/>
                  </a:lnTo>
                  <a:lnTo>
                    <a:pt x="93" y="485"/>
                  </a:lnTo>
                  <a:lnTo>
                    <a:pt x="96" y="473"/>
                  </a:lnTo>
                  <a:lnTo>
                    <a:pt x="103" y="459"/>
                  </a:lnTo>
                  <a:lnTo>
                    <a:pt x="105" y="440"/>
                  </a:lnTo>
                  <a:lnTo>
                    <a:pt x="115" y="432"/>
                  </a:lnTo>
                  <a:lnTo>
                    <a:pt x="115" y="428"/>
                  </a:lnTo>
                  <a:lnTo>
                    <a:pt x="110" y="425"/>
                  </a:lnTo>
                  <a:lnTo>
                    <a:pt x="108" y="413"/>
                  </a:lnTo>
                  <a:lnTo>
                    <a:pt x="127" y="394"/>
                  </a:lnTo>
                  <a:lnTo>
                    <a:pt x="129" y="396"/>
                  </a:lnTo>
                  <a:lnTo>
                    <a:pt x="134" y="406"/>
                  </a:lnTo>
                  <a:lnTo>
                    <a:pt x="136" y="408"/>
                  </a:lnTo>
                  <a:lnTo>
                    <a:pt x="139" y="406"/>
                  </a:lnTo>
                  <a:lnTo>
                    <a:pt x="139" y="396"/>
                  </a:lnTo>
                  <a:lnTo>
                    <a:pt x="141" y="392"/>
                  </a:lnTo>
                  <a:lnTo>
                    <a:pt x="156" y="389"/>
                  </a:lnTo>
                  <a:lnTo>
                    <a:pt x="163" y="382"/>
                  </a:lnTo>
                  <a:lnTo>
                    <a:pt x="163" y="375"/>
                  </a:lnTo>
                  <a:lnTo>
                    <a:pt x="165" y="372"/>
                  </a:lnTo>
                  <a:lnTo>
                    <a:pt x="172" y="372"/>
                  </a:lnTo>
                  <a:lnTo>
                    <a:pt x="177" y="370"/>
                  </a:lnTo>
                  <a:lnTo>
                    <a:pt x="180" y="365"/>
                  </a:lnTo>
                  <a:lnTo>
                    <a:pt x="185" y="353"/>
                  </a:lnTo>
                  <a:lnTo>
                    <a:pt x="182" y="341"/>
                  </a:lnTo>
                  <a:lnTo>
                    <a:pt x="192" y="331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9" y="327"/>
                  </a:lnTo>
                  <a:lnTo>
                    <a:pt x="213" y="324"/>
                  </a:lnTo>
                  <a:lnTo>
                    <a:pt x="216" y="317"/>
                  </a:lnTo>
                  <a:lnTo>
                    <a:pt x="221" y="307"/>
                  </a:lnTo>
                  <a:lnTo>
                    <a:pt x="225" y="307"/>
                  </a:lnTo>
                  <a:lnTo>
                    <a:pt x="230" y="295"/>
                  </a:lnTo>
                  <a:lnTo>
                    <a:pt x="242" y="295"/>
                  </a:lnTo>
                  <a:lnTo>
                    <a:pt x="252" y="305"/>
                  </a:lnTo>
                  <a:lnTo>
                    <a:pt x="264" y="283"/>
                  </a:lnTo>
                  <a:lnTo>
                    <a:pt x="273" y="279"/>
                  </a:lnTo>
                  <a:lnTo>
                    <a:pt x="288" y="264"/>
                  </a:lnTo>
                  <a:lnTo>
                    <a:pt x="293" y="257"/>
                  </a:lnTo>
                  <a:lnTo>
                    <a:pt x="295" y="255"/>
                  </a:lnTo>
                  <a:lnTo>
                    <a:pt x="300" y="255"/>
                  </a:lnTo>
                  <a:lnTo>
                    <a:pt x="307" y="250"/>
                  </a:lnTo>
                  <a:lnTo>
                    <a:pt x="312" y="240"/>
                  </a:lnTo>
                  <a:lnTo>
                    <a:pt x="309" y="235"/>
                  </a:lnTo>
                  <a:lnTo>
                    <a:pt x="302" y="231"/>
                  </a:lnTo>
                  <a:lnTo>
                    <a:pt x="302" y="233"/>
                  </a:lnTo>
                  <a:lnTo>
                    <a:pt x="297" y="231"/>
                  </a:lnTo>
                  <a:lnTo>
                    <a:pt x="300" y="223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297" y="202"/>
                  </a:lnTo>
                  <a:lnTo>
                    <a:pt x="288" y="197"/>
                  </a:lnTo>
                  <a:lnTo>
                    <a:pt x="283" y="199"/>
                  </a:lnTo>
                  <a:lnTo>
                    <a:pt x="281" y="202"/>
                  </a:lnTo>
                  <a:lnTo>
                    <a:pt x="273" y="204"/>
                  </a:lnTo>
                  <a:lnTo>
                    <a:pt x="266" y="202"/>
                  </a:lnTo>
                  <a:lnTo>
                    <a:pt x="259" y="173"/>
                  </a:lnTo>
                  <a:lnTo>
                    <a:pt x="261" y="170"/>
                  </a:lnTo>
                  <a:lnTo>
                    <a:pt x="261" y="166"/>
                  </a:lnTo>
                  <a:lnTo>
                    <a:pt x="259" y="163"/>
                  </a:lnTo>
                  <a:lnTo>
                    <a:pt x="252" y="163"/>
                  </a:lnTo>
                  <a:lnTo>
                    <a:pt x="249" y="166"/>
                  </a:lnTo>
                  <a:lnTo>
                    <a:pt x="240" y="161"/>
                  </a:lnTo>
                  <a:lnTo>
                    <a:pt x="233" y="161"/>
                  </a:lnTo>
                  <a:lnTo>
                    <a:pt x="228" y="158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187" y="21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4" y="5"/>
                  </a:lnTo>
                  <a:lnTo>
                    <a:pt x="132" y="9"/>
                  </a:lnTo>
                  <a:lnTo>
                    <a:pt x="127" y="9"/>
                  </a:lnTo>
                  <a:lnTo>
                    <a:pt x="115" y="17"/>
                  </a:lnTo>
                  <a:lnTo>
                    <a:pt x="98" y="29"/>
                  </a:lnTo>
                  <a:lnTo>
                    <a:pt x="93" y="31"/>
                  </a:lnTo>
                  <a:lnTo>
                    <a:pt x="86" y="24"/>
                  </a:lnTo>
                  <a:lnTo>
                    <a:pt x="88" y="12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67" y="12"/>
                  </a:lnTo>
                  <a:lnTo>
                    <a:pt x="40" y="103"/>
                  </a:lnTo>
                  <a:lnTo>
                    <a:pt x="38" y="115"/>
                  </a:lnTo>
                  <a:lnTo>
                    <a:pt x="43" y="122"/>
                  </a:lnTo>
                  <a:lnTo>
                    <a:pt x="45" y="132"/>
                  </a:lnTo>
                  <a:lnTo>
                    <a:pt x="40" y="139"/>
                  </a:lnTo>
                  <a:lnTo>
                    <a:pt x="38" y="144"/>
                  </a:lnTo>
                  <a:lnTo>
                    <a:pt x="33" y="151"/>
                  </a:lnTo>
                  <a:lnTo>
                    <a:pt x="43" y="190"/>
                  </a:lnTo>
                  <a:lnTo>
                    <a:pt x="38" y="202"/>
                  </a:lnTo>
                  <a:lnTo>
                    <a:pt x="38" y="211"/>
                  </a:lnTo>
                  <a:lnTo>
                    <a:pt x="24" y="228"/>
                  </a:lnTo>
                  <a:lnTo>
                    <a:pt x="24" y="235"/>
                  </a:lnTo>
                  <a:lnTo>
                    <a:pt x="28" y="247"/>
                  </a:lnTo>
                  <a:lnTo>
                    <a:pt x="26" y="250"/>
                  </a:lnTo>
                  <a:lnTo>
                    <a:pt x="19" y="250"/>
                  </a:lnTo>
                  <a:lnTo>
                    <a:pt x="21" y="259"/>
                  </a:lnTo>
                  <a:lnTo>
                    <a:pt x="19" y="264"/>
                  </a:lnTo>
                  <a:lnTo>
                    <a:pt x="14" y="264"/>
                  </a:lnTo>
                  <a:lnTo>
                    <a:pt x="7" y="262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DBAE7389-BF3B-1B4D-9B7F-6F3CE6B0C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041" y="2878788"/>
              <a:ext cx="792163" cy="511175"/>
            </a:xfrm>
            <a:custGeom>
              <a:avLst/>
              <a:gdLst>
                <a:gd name="T0" fmla="*/ 125 w 499"/>
                <a:gd name="T1" fmla="*/ 305 h 322"/>
                <a:gd name="T2" fmla="*/ 348 w 499"/>
                <a:gd name="T3" fmla="*/ 262 h 322"/>
                <a:gd name="T4" fmla="*/ 420 w 499"/>
                <a:gd name="T5" fmla="*/ 250 h 322"/>
                <a:gd name="T6" fmla="*/ 420 w 499"/>
                <a:gd name="T7" fmla="*/ 247 h 322"/>
                <a:gd name="T8" fmla="*/ 425 w 499"/>
                <a:gd name="T9" fmla="*/ 247 h 322"/>
                <a:gd name="T10" fmla="*/ 425 w 499"/>
                <a:gd name="T11" fmla="*/ 240 h 322"/>
                <a:gd name="T12" fmla="*/ 432 w 499"/>
                <a:gd name="T13" fmla="*/ 233 h 322"/>
                <a:gd name="T14" fmla="*/ 442 w 499"/>
                <a:gd name="T15" fmla="*/ 230 h 322"/>
                <a:gd name="T16" fmla="*/ 449 w 499"/>
                <a:gd name="T17" fmla="*/ 233 h 322"/>
                <a:gd name="T18" fmla="*/ 468 w 499"/>
                <a:gd name="T19" fmla="*/ 218 h 322"/>
                <a:gd name="T20" fmla="*/ 470 w 499"/>
                <a:gd name="T21" fmla="*/ 206 h 322"/>
                <a:gd name="T22" fmla="*/ 485 w 499"/>
                <a:gd name="T23" fmla="*/ 194 h 322"/>
                <a:gd name="T24" fmla="*/ 497 w 499"/>
                <a:gd name="T25" fmla="*/ 187 h 322"/>
                <a:gd name="T26" fmla="*/ 499 w 499"/>
                <a:gd name="T27" fmla="*/ 185 h 322"/>
                <a:gd name="T28" fmla="*/ 487 w 499"/>
                <a:gd name="T29" fmla="*/ 175 h 322"/>
                <a:gd name="T30" fmla="*/ 482 w 499"/>
                <a:gd name="T31" fmla="*/ 170 h 322"/>
                <a:gd name="T32" fmla="*/ 475 w 499"/>
                <a:gd name="T33" fmla="*/ 168 h 322"/>
                <a:gd name="T34" fmla="*/ 473 w 499"/>
                <a:gd name="T35" fmla="*/ 165 h 322"/>
                <a:gd name="T36" fmla="*/ 466 w 499"/>
                <a:gd name="T37" fmla="*/ 161 h 322"/>
                <a:gd name="T38" fmla="*/ 461 w 499"/>
                <a:gd name="T39" fmla="*/ 149 h 322"/>
                <a:gd name="T40" fmla="*/ 451 w 499"/>
                <a:gd name="T41" fmla="*/ 149 h 322"/>
                <a:gd name="T42" fmla="*/ 449 w 499"/>
                <a:gd name="T43" fmla="*/ 146 h 322"/>
                <a:gd name="T44" fmla="*/ 449 w 499"/>
                <a:gd name="T45" fmla="*/ 127 h 322"/>
                <a:gd name="T46" fmla="*/ 454 w 499"/>
                <a:gd name="T47" fmla="*/ 122 h 322"/>
                <a:gd name="T48" fmla="*/ 451 w 499"/>
                <a:gd name="T49" fmla="*/ 113 h 322"/>
                <a:gd name="T50" fmla="*/ 446 w 499"/>
                <a:gd name="T51" fmla="*/ 105 h 322"/>
                <a:gd name="T52" fmla="*/ 446 w 499"/>
                <a:gd name="T53" fmla="*/ 103 h 322"/>
                <a:gd name="T54" fmla="*/ 446 w 499"/>
                <a:gd name="T55" fmla="*/ 98 h 322"/>
                <a:gd name="T56" fmla="*/ 456 w 499"/>
                <a:gd name="T57" fmla="*/ 89 h 322"/>
                <a:gd name="T58" fmla="*/ 461 w 499"/>
                <a:gd name="T59" fmla="*/ 74 h 322"/>
                <a:gd name="T60" fmla="*/ 461 w 499"/>
                <a:gd name="T61" fmla="*/ 69 h 322"/>
                <a:gd name="T62" fmla="*/ 466 w 499"/>
                <a:gd name="T63" fmla="*/ 60 h 322"/>
                <a:gd name="T64" fmla="*/ 470 w 499"/>
                <a:gd name="T65" fmla="*/ 57 h 322"/>
                <a:gd name="T66" fmla="*/ 463 w 499"/>
                <a:gd name="T67" fmla="*/ 52 h 322"/>
                <a:gd name="T68" fmla="*/ 444 w 499"/>
                <a:gd name="T69" fmla="*/ 50 h 322"/>
                <a:gd name="T70" fmla="*/ 442 w 499"/>
                <a:gd name="T71" fmla="*/ 48 h 322"/>
                <a:gd name="T72" fmla="*/ 439 w 499"/>
                <a:gd name="T73" fmla="*/ 45 h 322"/>
                <a:gd name="T74" fmla="*/ 437 w 499"/>
                <a:gd name="T75" fmla="*/ 36 h 322"/>
                <a:gd name="T76" fmla="*/ 425 w 499"/>
                <a:gd name="T77" fmla="*/ 16 h 322"/>
                <a:gd name="T78" fmla="*/ 420 w 499"/>
                <a:gd name="T79" fmla="*/ 14 h 322"/>
                <a:gd name="T80" fmla="*/ 418 w 499"/>
                <a:gd name="T81" fmla="*/ 12 h 322"/>
                <a:gd name="T82" fmla="*/ 415 w 499"/>
                <a:gd name="T83" fmla="*/ 12 h 322"/>
                <a:gd name="T84" fmla="*/ 413 w 499"/>
                <a:gd name="T85" fmla="*/ 9 h 322"/>
                <a:gd name="T86" fmla="*/ 410 w 499"/>
                <a:gd name="T87" fmla="*/ 4 h 322"/>
                <a:gd name="T88" fmla="*/ 403 w 499"/>
                <a:gd name="T89" fmla="*/ 0 h 322"/>
                <a:gd name="T90" fmla="*/ 60 w 499"/>
                <a:gd name="T91" fmla="*/ 69 h 322"/>
                <a:gd name="T92" fmla="*/ 53 w 499"/>
                <a:gd name="T93" fmla="*/ 40 h 322"/>
                <a:gd name="T94" fmla="*/ 36 w 499"/>
                <a:gd name="T95" fmla="*/ 57 h 322"/>
                <a:gd name="T96" fmla="*/ 31 w 499"/>
                <a:gd name="T97" fmla="*/ 60 h 322"/>
                <a:gd name="T98" fmla="*/ 29 w 499"/>
                <a:gd name="T99" fmla="*/ 57 h 322"/>
                <a:gd name="T100" fmla="*/ 26 w 499"/>
                <a:gd name="T101" fmla="*/ 57 h 322"/>
                <a:gd name="T102" fmla="*/ 21 w 499"/>
                <a:gd name="T103" fmla="*/ 67 h 322"/>
                <a:gd name="T104" fmla="*/ 7 w 499"/>
                <a:gd name="T105" fmla="*/ 81 h 322"/>
                <a:gd name="T106" fmla="*/ 0 w 499"/>
                <a:gd name="T107" fmla="*/ 86 h 322"/>
                <a:gd name="T108" fmla="*/ 26 w 499"/>
                <a:gd name="T109" fmla="*/ 226 h 322"/>
                <a:gd name="T110" fmla="*/ 41 w 499"/>
                <a:gd name="T111" fmla="*/ 322 h 322"/>
                <a:gd name="T112" fmla="*/ 125 w 499"/>
                <a:gd name="T113" fmla="*/ 30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9" h="322">
                  <a:moveTo>
                    <a:pt x="125" y="305"/>
                  </a:moveTo>
                  <a:lnTo>
                    <a:pt x="348" y="262"/>
                  </a:lnTo>
                  <a:lnTo>
                    <a:pt x="420" y="250"/>
                  </a:lnTo>
                  <a:lnTo>
                    <a:pt x="420" y="247"/>
                  </a:lnTo>
                  <a:lnTo>
                    <a:pt x="425" y="247"/>
                  </a:lnTo>
                  <a:lnTo>
                    <a:pt x="425" y="240"/>
                  </a:lnTo>
                  <a:lnTo>
                    <a:pt x="432" y="233"/>
                  </a:lnTo>
                  <a:lnTo>
                    <a:pt x="442" y="230"/>
                  </a:lnTo>
                  <a:lnTo>
                    <a:pt x="449" y="233"/>
                  </a:lnTo>
                  <a:lnTo>
                    <a:pt x="468" y="218"/>
                  </a:lnTo>
                  <a:lnTo>
                    <a:pt x="470" y="206"/>
                  </a:lnTo>
                  <a:lnTo>
                    <a:pt x="485" y="194"/>
                  </a:lnTo>
                  <a:lnTo>
                    <a:pt x="497" y="187"/>
                  </a:lnTo>
                  <a:lnTo>
                    <a:pt x="499" y="185"/>
                  </a:lnTo>
                  <a:lnTo>
                    <a:pt x="487" y="175"/>
                  </a:lnTo>
                  <a:lnTo>
                    <a:pt x="482" y="170"/>
                  </a:lnTo>
                  <a:lnTo>
                    <a:pt x="475" y="168"/>
                  </a:lnTo>
                  <a:lnTo>
                    <a:pt x="473" y="165"/>
                  </a:lnTo>
                  <a:lnTo>
                    <a:pt x="466" y="161"/>
                  </a:lnTo>
                  <a:lnTo>
                    <a:pt x="461" y="149"/>
                  </a:lnTo>
                  <a:lnTo>
                    <a:pt x="451" y="149"/>
                  </a:lnTo>
                  <a:lnTo>
                    <a:pt x="449" y="146"/>
                  </a:lnTo>
                  <a:lnTo>
                    <a:pt x="449" y="127"/>
                  </a:lnTo>
                  <a:lnTo>
                    <a:pt x="454" y="122"/>
                  </a:lnTo>
                  <a:lnTo>
                    <a:pt x="451" y="113"/>
                  </a:lnTo>
                  <a:lnTo>
                    <a:pt x="446" y="105"/>
                  </a:lnTo>
                  <a:lnTo>
                    <a:pt x="446" y="103"/>
                  </a:lnTo>
                  <a:lnTo>
                    <a:pt x="446" y="98"/>
                  </a:lnTo>
                  <a:lnTo>
                    <a:pt x="456" y="89"/>
                  </a:lnTo>
                  <a:lnTo>
                    <a:pt x="461" y="74"/>
                  </a:lnTo>
                  <a:lnTo>
                    <a:pt x="461" y="69"/>
                  </a:lnTo>
                  <a:lnTo>
                    <a:pt x="466" y="60"/>
                  </a:lnTo>
                  <a:lnTo>
                    <a:pt x="470" y="57"/>
                  </a:lnTo>
                  <a:lnTo>
                    <a:pt x="463" y="52"/>
                  </a:lnTo>
                  <a:lnTo>
                    <a:pt x="444" y="50"/>
                  </a:lnTo>
                  <a:lnTo>
                    <a:pt x="442" y="48"/>
                  </a:lnTo>
                  <a:lnTo>
                    <a:pt x="439" y="45"/>
                  </a:lnTo>
                  <a:lnTo>
                    <a:pt x="437" y="36"/>
                  </a:lnTo>
                  <a:lnTo>
                    <a:pt x="425" y="16"/>
                  </a:lnTo>
                  <a:lnTo>
                    <a:pt x="420" y="14"/>
                  </a:lnTo>
                  <a:lnTo>
                    <a:pt x="418" y="12"/>
                  </a:lnTo>
                  <a:lnTo>
                    <a:pt x="415" y="12"/>
                  </a:lnTo>
                  <a:lnTo>
                    <a:pt x="413" y="9"/>
                  </a:lnTo>
                  <a:lnTo>
                    <a:pt x="410" y="4"/>
                  </a:lnTo>
                  <a:lnTo>
                    <a:pt x="403" y="0"/>
                  </a:lnTo>
                  <a:lnTo>
                    <a:pt x="60" y="69"/>
                  </a:lnTo>
                  <a:lnTo>
                    <a:pt x="53" y="40"/>
                  </a:lnTo>
                  <a:lnTo>
                    <a:pt x="36" y="57"/>
                  </a:lnTo>
                  <a:lnTo>
                    <a:pt x="31" y="60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1" y="67"/>
                  </a:lnTo>
                  <a:lnTo>
                    <a:pt x="7" y="81"/>
                  </a:lnTo>
                  <a:lnTo>
                    <a:pt x="0" y="86"/>
                  </a:lnTo>
                  <a:lnTo>
                    <a:pt x="26" y="226"/>
                  </a:lnTo>
                  <a:lnTo>
                    <a:pt x="41" y="322"/>
                  </a:lnTo>
                  <a:lnTo>
                    <a:pt x="125" y="305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BEC4758-7D49-9A46-816B-D01D3752FC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054" y="2431113"/>
              <a:ext cx="525463" cy="722312"/>
            </a:xfrm>
            <a:custGeom>
              <a:avLst/>
              <a:gdLst>
                <a:gd name="T0" fmla="*/ 165 w 331"/>
                <a:gd name="T1" fmla="*/ 433 h 455"/>
                <a:gd name="T2" fmla="*/ 269 w 331"/>
                <a:gd name="T3" fmla="*/ 423 h 455"/>
                <a:gd name="T4" fmla="*/ 283 w 331"/>
                <a:gd name="T5" fmla="*/ 395 h 455"/>
                <a:gd name="T6" fmla="*/ 288 w 331"/>
                <a:gd name="T7" fmla="*/ 371 h 455"/>
                <a:gd name="T8" fmla="*/ 305 w 331"/>
                <a:gd name="T9" fmla="*/ 346 h 455"/>
                <a:gd name="T10" fmla="*/ 307 w 331"/>
                <a:gd name="T11" fmla="*/ 330 h 455"/>
                <a:gd name="T12" fmla="*/ 317 w 331"/>
                <a:gd name="T13" fmla="*/ 315 h 455"/>
                <a:gd name="T14" fmla="*/ 321 w 331"/>
                <a:gd name="T15" fmla="*/ 322 h 455"/>
                <a:gd name="T16" fmla="*/ 329 w 331"/>
                <a:gd name="T17" fmla="*/ 318 h 455"/>
                <a:gd name="T18" fmla="*/ 329 w 331"/>
                <a:gd name="T19" fmla="*/ 296 h 455"/>
                <a:gd name="T20" fmla="*/ 324 w 331"/>
                <a:gd name="T21" fmla="*/ 265 h 455"/>
                <a:gd name="T22" fmla="*/ 297 w 331"/>
                <a:gd name="T23" fmla="*/ 178 h 455"/>
                <a:gd name="T24" fmla="*/ 266 w 331"/>
                <a:gd name="T25" fmla="*/ 176 h 455"/>
                <a:gd name="T26" fmla="*/ 228 w 331"/>
                <a:gd name="T27" fmla="*/ 229 h 455"/>
                <a:gd name="T28" fmla="*/ 221 w 331"/>
                <a:gd name="T29" fmla="*/ 226 h 455"/>
                <a:gd name="T30" fmla="*/ 209 w 331"/>
                <a:gd name="T31" fmla="*/ 219 h 455"/>
                <a:gd name="T32" fmla="*/ 206 w 331"/>
                <a:gd name="T33" fmla="*/ 193 h 455"/>
                <a:gd name="T34" fmla="*/ 225 w 331"/>
                <a:gd name="T35" fmla="*/ 176 h 455"/>
                <a:gd name="T36" fmla="*/ 230 w 331"/>
                <a:gd name="T37" fmla="*/ 164 h 455"/>
                <a:gd name="T38" fmla="*/ 237 w 331"/>
                <a:gd name="T39" fmla="*/ 152 h 455"/>
                <a:gd name="T40" fmla="*/ 245 w 331"/>
                <a:gd name="T41" fmla="*/ 111 h 455"/>
                <a:gd name="T42" fmla="*/ 235 w 331"/>
                <a:gd name="T43" fmla="*/ 92 h 455"/>
                <a:gd name="T44" fmla="*/ 223 w 331"/>
                <a:gd name="T45" fmla="*/ 75 h 455"/>
                <a:gd name="T46" fmla="*/ 235 w 331"/>
                <a:gd name="T47" fmla="*/ 65 h 455"/>
                <a:gd name="T48" fmla="*/ 225 w 331"/>
                <a:gd name="T49" fmla="*/ 44 h 455"/>
                <a:gd name="T50" fmla="*/ 189 w 331"/>
                <a:gd name="T51" fmla="*/ 27 h 455"/>
                <a:gd name="T52" fmla="*/ 163 w 331"/>
                <a:gd name="T53" fmla="*/ 17 h 455"/>
                <a:gd name="T54" fmla="*/ 132 w 331"/>
                <a:gd name="T55" fmla="*/ 8 h 455"/>
                <a:gd name="T56" fmla="*/ 113 w 331"/>
                <a:gd name="T57" fmla="*/ 5 h 455"/>
                <a:gd name="T58" fmla="*/ 96 w 331"/>
                <a:gd name="T59" fmla="*/ 24 h 455"/>
                <a:gd name="T60" fmla="*/ 98 w 331"/>
                <a:gd name="T61" fmla="*/ 41 h 455"/>
                <a:gd name="T62" fmla="*/ 103 w 331"/>
                <a:gd name="T63" fmla="*/ 46 h 455"/>
                <a:gd name="T64" fmla="*/ 93 w 331"/>
                <a:gd name="T65" fmla="*/ 51 h 455"/>
                <a:gd name="T66" fmla="*/ 81 w 331"/>
                <a:gd name="T67" fmla="*/ 63 h 455"/>
                <a:gd name="T68" fmla="*/ 79 w 331"/>
                <a:gd name="T69" fmla="*/ 84 h 455"/>
                <a:gd name="T70" fmla="*/ 74 w 331"/>
                <a:gd name="T71" fmla="*/ 109 h 455"/>
                <a:gd name="T72" fmla="*/ 62 w 331"/>
                <a:gd name="T73" fmla="*/ 104 h 455"/>
                <a:gd name="T74" fmla="*/ 62 w 331"/>
                <a:gd name="T75" fmla="*/ 82 h 455"/>
                <a:gd name="T76" fmla="*/ 62 w 331"/>
                <a:gd name="T77" fmla="*/ 75 h 455"/>
                <a:gd name="T78" fmla="*/ 55 w 331"/>
                <a:gd name="T79" fmla="*/ 84 h 455"/>
                <a:gd name="T80" fmla="*/ 48 w 331"/>
                <a:gd name="T81" fmla="*/ 101 h 455"/>
                <a:gd name="T82" fmla="*/ 33 w 331"/>
                <a:gd name="T83" fmla="*/ 109 h 455"/>
                <a:gd name="T84" fmla="*/ 28 w 331"/>
                <a:gd name="T85" fmla="*/ 123 h 455"/>
                <a:gd name="T86" fmla="*/ 19 w 331"/>
                <a:gd name="T87" fmla="*/ 149 h 455"/>
                <a:gd name="T88" fmla="*/ 16 w 331"/>
                <a:gd name="T89" fmla="*/ 181 h 455"/>
                <a:gd name="T90" fmla="*/ 4 w 331"/>
                <a:gd name="T91" fmla="*/ 202 h 455"/>
                <a:gd name="T92" fmla="*/ 12 w 331"/>
                <a:gd name="T93" fmla="*/ 236 h 455"/>
                <a:gd name="T94" fmla="*/ 14 w 331"/>
                <a:gd name="T95" fmla="*/ 262 h 455"/>
                <a:gd name="T96" fmla="*/ 41 w 331"/>
                <a:gd name="T97" fmla="*/ 320 h 455"/>
                <a:gd name="T98" fmla="*/ 45 w 331"/>
                <a:gd name="T99" fmla="*/ 346 h 455"/>
                <a:gd name="T100" fmla="*/ 43 w 331"/>
                <a:gd name="T101" fmla="*/ 354 h 455"/>
                <a:gd name="T102" fmla="*/ 36 w 331"/>
                <a:gd name="T103" fmla="*/ 392 h 455"/>
                <a:gd name="T104" fmla="*/ 16 w 331"/>
                <a:gd name="T105" fmla="*/ 440 h 455"/>
                <a:gd name="T106" fmla="*/ 0 w 331"/>
                <a:gd name="T10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1" h="455">
                  <a:moveTo>
                    <a:pt x="0" y="455"/>
                  </a:moveTo>
                  <a:lnTo>
                    <a:pt x="165" y="433"/>
                  </a:lnTo>
                  <a:lnTo>
                    <a:pt x="165" y="438"/>
                  </a:lnTo>
                  <a:lnTo>
                    <a:pt x="269" y="423"/>
                  </a:lnTo>
                  <a:lnTo>
                    <a:pt x="271" y="419"/>
                  </a:lnTo>
                  <a:lnTo>
                    <a:pt x="283" y="395"/>
                  </a:lnTo>
                  <a:lnTo>
                    <a:pt x="288" y="387"/>
                  </a:lnTo>
                  <a:lnTo>
                    <a:pt x="288" y="371"/>
                  </a:lnTo>
                  <a:lnTo>
                    <a:pt x="293" y="356"/>
                  </a:lnTo>
                  <a:lnTo>
                    <a:pt x="305" y="346"/>
                  </a:lnTo>
                  <a:lnTo>
                    <a:pt x="305" y="332"/>
                  </a:lnTo>
                  <a:lnTo>
                    <a:pt x="307" y="330"/>
                  </a:lnTo>
                  <a:lnTo>
                    <a:pt x="307" y="322"/>
                  </a:lnTo>
                  <a:lnTo>
                    <a:pt x="317" y="315"/>
                  </a:lnTo>
                  <a:lnTo>
                    <a:pt x="319" y="322"/>
                  </a:lnTo>
                  <a:lnTo>
                    <a:pt x="321" y="322"/>
                  </a:lnTo>
                  <a:lnTo>
                    <a:pt x="326" y="320"/>
                  </a:lnTo>
                  <a:lnTo>
                    <a:pt x="329" y="318"/>
                  </a:lnTo>
                  <a:lnTo>
                    <a:pt x="331" y="310"/>
                  </a:lnTo>
                  <a:lnTo>
                    <a:pt x="329" y="296"/>
                  </a:lnTo>
                  <a:lnTo>
                    <a:pt x="331" y="277"/>
                  </a:lnTo>
                  <a:lnTo>
                    <a:pt x="324" y="265"/>
                  </a:lnTo>
                  <a:lnTo>
                    <a:pt x="321" y="238"/>
                  </a:lnTo>
                  <a:lnTo>
                    <a:pt x="297" y="178"/>
                  </a:lnTo>
                  <a:lnTo>
                    <a:pt x="273" y="171"/>
                  </a:lnTo>
                  <a:lnTo>
                    <a:pt x="266" y="176"/>
                  </a:lnTo>
                  <a:lnTo>
                    <a:pt x="254" y="188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21" y="226"/>
                  </a:lnTo>
                  <a:lnTo>
                    <a:pt x="211" y="221"/>
                  </a:lnTo>
                  <a:lnTo>
                    <a:pt x="209" y="219"/>
                  </a:lnTo>
                  <a:lnTo>
                    <a:pt x="204" y="209"/>
                  </a:lnTo>
                  <a:lnTo>
                    <a:pt x="206" y="193"/>
                  </a:lnTo>
                  <a:lnTo>
                    <a:pt x="211" y="185"/>
                  </a:lnTo>
                  <a:lnTo>
                    <a:pt x="225" y="176"/>
                  </a:lnTo>
                  <a:lnTo>
                    <a:pt x="228" y="169"/>
                  </a:lnTo>
                  <a:lnTo>
                    <a:pt x="230" y="164"/>
                  </a:lnTo>
                  <a:lnTo>
                    <a:pt x="230" y="157"/>
                  </a:lnTo>
                  <a:lnTo>
                    <a:pt x="237" y="152"/>
                  </a:lnTo>
                  <a:lnTo>
                    <a:pt x="245" y="140"/>
                  </a:lnTo>
                  <a:lnTo>
                    <a:pt x="245" y="111"/>
                  </a:lnTo>
                  <a:lnTo>
                    <a:pt x="240" y="99"/>
                  </a:lnTo>
                  <a:lnTo>
                    <a:pt x="235" y="92"/>
                  </a:lnTo>
                  <a:lnTo>
                    <a:pt x="228" y="82"/>
                  </a:lnTo>
                  <a:lnTo>
                    <a:pt x="223" y="75"/>
                  </a:lnTo>
                  <a:lnTo>
                    <a:pt x="225" y="70"/>
                  </a:lnTo>
                  <a:lnTo>
                    <a:pt x="235" y="65"/>
                  </a:lnTo>
                  <a:lnTo>
                    <a:pt x="237" y="63"/>
                  </a:lnTo>
                  <a:lnTo>
                    <a:pt x="225" y="44"/>
                  </a:lnTo>
                  <a:lnTo>
                    <a:pt x="216" y="39"/>
                  </a:lnTo>
                  <a:lnTo>
                    <a:pt x="189" y="27"/>
                  </a:lnTo>
                  <a:lnTo>
                    <a:pt x="168" y="24"/>
                  </a:lnTo>
                  <a:lnTo>
                    <a:pt x="163" y="17"/>
                  </a:lnTo>
                  <a:lnTo>
                    <a:pt x="146" y="12"/>
                  </a:lnTo>
                  <a:lnTo>
                    <a:pt x="132" y="8"/>
                  </a:lnTo>
                  <a:lnTo>
                    <a:pt x="120" y="0"/>
                  </a:lnTo>
                  <a:lnTo>
                    <a:pt x="113" y="5"/>
                  </a:lnTo>
                  <a:lnTo>
                    <a:pt x="105" y="1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3" y="46"/>
                  </a:lnTo>
                  <a:lnTo>
                    <a:pt x="101" y="48"/>
                  </a:lnTo>
                  <a:lnTo>
                    <a:pt x="93" y="51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77" y="72"/>
                  </a:lnTo>
                  <a:lnTo>
                    <a:pt x="79" y="84"/>
                  </a:lnTo>
                  <a:lnTo>
                    <a:pt x="79" y="97"/>
                  </a:lnTo>
                  <a:lnTo>
                    <a:pt x="74" y="109"/>
                  </a:lnTo>
                  <a:lnTo>
                    <a:pt x="65" y="113"/>
                  </a:lnTo>
                  <a:lnTo>
                    <a:pt x="62" y="104"/>
                  </a:lnTo>
                  <a:lnTo>
                    <a:pt x="67" y="94"/>
                  </a:lnTo>
                  <a:lnTo>
                    <a:pt x="62" y="82"/>
                  </a:lnTo>
                  <a:lnTo>
                    <a:pt x="65" y="77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55" y="84"/>
                  </a:lnTo>
                  <a:lnTo>
                    <a:pt x="53" y="94"/>
                  </a:lnTo>
                  <a:lnTo>
                    <a:pt x="48" y="101"/>
                  </a:lnTo>
                  <a:lnTo>
                    <a:pt x="43" y="101"/>
                  </a:lnTo>
                  <a:lnTo>
                    <a:pt x="33" y="109"/>
                  </a:lnTo>
                  <a:lnTo>
                    <a:pt x="28" y="118"/>
                  </a:lnTo>
                  <a:lnTo>
                    <a:pt x="28" y="123"/>
                  </a:lnTo>
                  <a:lnTo>
                    <a:pt x="19" y="133"/>
                  </a:lnTo>
                  <a:lnTo>
                    <a:pt x="19" y="149"/>
                  </a:lnTo>
                  <a:lnTo>
                    <a:pt x="19" y="169"/>
                  </a:lnTo>
                  <a:lnTo>
                    <a:pt x="16" y="181"/>
                  </a:lnTo>
                  <a:lnTo>
                    <a:pt x="9" y="195"/>
                  </a:lnTo>
                  <a:lnTo>
                    <a:pt x="4" y="202"/>
                  </a:lnTo>
                  <a:lnTo>
                    <a:pt x="4" y="212"/>
                  </a:lnTo>
                  <a:lnTo>
                    <a:pt x="12" y="236"/>
                  </a:lnTo>
                  <a:lnTo>
                    <a:pt x="9" y="250"/>
                  </a:lnTo>
                  <a:lnTo>
                    <a:pt x="14" y="262"/>
                  </a:lnTo>
                  <a:lnTo>
                    <a:pt x="28" y="294"/>
                  </a:lnTo>
                  <a:lnTo>
                    <a:pt x="41" y="320"/>
                  </a:lnTo>
                  <a:lnTo>
                    <a:pt x="41" y="342"/>
                  </a:lnTo>
                  <a:lnTo>
                    <a:pt x="45" y="346"/>
                  </a:lnTo>
                  <a:lnTo>
                    <a:pt x="45" y="351"/>
                  </a:lnTo>
                  <a:lnTo>
                    <a:pt x="43" y="354"/>
                  </a:lnTo>
                  <a:lnTo>
                    <a:pt x="41" y="375"/>
                  </a:lnTo>
                  <a:lnTo>
                    <a:pt x="36" y="392"/>
                  </a:lnTo>
                  <a:lnTo>
                    <a:pt x="28" y="409"/>
                  </a:lnTo>
                  <a:lnTo>
                    <a:pt x="16" y="440"/>
                  </a:lnTo>
                  <a:lnTo>
                    <a:pt x="4" y="450"/>
                  </a:lnTo>
                  <a:lnTo>
                    <a:pt x="0" y="455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603D9330-C97A-A14C-BB89-B426C15B3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9929" y="2188225"/>
              <a:ext cx="819150" cy="403225"/>
            </a:xfrm>
            <a:custGeom>
              <a:avLst/>
              <a:gdLst>
                <a:gd name="T0" fmla="*/ 21 w 516"/>
                <a:gd name="T1" fmla="*/ 98 h 254"/>
                <a:gd name="T2" fmla="*/ 48 w 516"/>
                <a:gd name="T3" fmla="*/ 79 h 254"/>
                <a:gd name="T4" fmla="*/ 120 w 516"/>
                <a:gd name="T5" fmla="*/ 33 h 254"/>
                <a:gd name="T6" fmla="*/ 161 w 516"/>
                <a:gd name="T7" fmla="*/ 2 h 254"/>
                <a:gd name="T8" fmla="*/ 190 w 516"/>
                <a:gd name="T9" fmla="*/ 2 h 254"/>
                <a:gd name="T10" fmla="*/ 170 w 516"/>
                <a:gd name="T11" fmla="*/ 21 h 254"/>
                <a:gd name="T12" fmla="*/ 142 w 516"/>
                <a:gd name="T13" fmla="*/ 52 h 254"/>
                <a:gd name="T14" fmla="*/ 144 w 516"/>
                <a:gd name="T15" fmla="*/ 72 h 254"/>
                <a:gd name="T16" fmla="*/ 173 w 516"/>
                <a:gd name="T17" fmla="*/ 60 h 254"/>
                <a:gd name="T18" fmla="*/ 245 w 516"/>
                <a:gd name="T19" fmla="*/ 96 h 254"/>
                <a:gd name="T20" fmla="*/ 266 w 516"/>
                <a:gd name="T21" fmla="*/ 101 h 254"/>
                <a:gd name="T22" fmla="*/ 276 w 516"/>
                <a:gd name="T23" fmla="*/ 105 h 254"/>
                <a:gd name="T24" fmla="*/ 302 w 516"/>
                <a:gd name="T25" fmla="*/ 81 h 254"/>
                <a:gd name="T26" fmla="*/ 396 w 516"/>
                <a:gd name="T27" fmla="*/ 50 h 254"/>
                <a:gd name="T28" fmla="*/ 394 w 516"/>
                <a:gd name="T29" fmla="*/ 69 h 254"/>
                <a:gd name="T30" fmla="*/ 411 w 516"/>
                <a:gd name="T31" fmla="*/ 86 h 254"/>
                <a:gd name="T32" fmla="*/ 449 w 516"/>
                <a:gd name="T33" fmla="*/ 81 h 254"/>
                <a:gd name="T34" fmla="*/ 473 w 516"/>
                <a:gd name="T35" fmla="*/ 110 h 254"/>
                <a:gd name="T36" fmla="*/ 511 w 516"/>
                <a:gd name="T37" fmla="*/ 115 h 254"/>
                <a:gd name="T38" fmla="*/ 509 w 516"/>
                <a:gd name="T39" fmla="*/ 132 h 254"/>
                <a:gd name="T40" fmla="*/ 492 w 516"/>
                <a:gd name="T41" fmla="*/ 127 h 254"/>
                <a:gd name="T42" fmla="*/ 471 w 516"/>
                <a:gd name="T43" fmla="*/ 132 h 254"/>
                <a:gd name="T44" fmla="*/ 435 w 516"/>
                <a:gd name="T45" fmla="*/ 132 h 254"/>
                <a:gd name="T46" fmla="*/ 430 w 516"/>
                <a:gd name="T47" fmla="*/ 149 h 254"/>
                <a:gd name="T48" fmla="*/ 387 w 516"/>
                <a:gd name="T49" fmla="*/ 132 h 254"/>
                <a:gd name="T50" fmla="*/ 353 w 516"/>
                <a:gd name="T51" fmla="*/ 144 h 254"/>
                <a:gd name="T52" fmla="*/ 338 w 516"/>
                <a:gd name="T53" fmla="*/ 153 h 254"/>
                <a:gd name="T54" fmla="*/ 312 w 516"/>
                <a:gd name="T55" fmla="*/ 153 h 254"/>
                <a:gd name="T56" fmla="*/ 286 w 516"/>
                <a:gd name="T57" fmla="*/ 189 h 254"/>
                <a:gd name="T58" fmla="*/ 288 w 516"/>
                <a:gd name="T59" fmla="*/ 170 h 254"/>
                <a:gd name="T60" fmla="*/ 271 w 516"/>
                <a:gd name="T61" fmla="*/ 177 h 254"/>
                <a:gd name="T62" fmla="*/ 259 w 516"/>
                <a:gd name="T63" fmla="*/ 165 h 254"/>
                <a:gd name="T64" fmla="*/ 245 w 516"/>
                <a:gd name="T65" fmla="*/ 197 h 254"/>
                <a:gd name="T66" fmla="*/ 226 w 516"/>
                <a:gd name="T67" fmla="*/ 237 h 254"/>
                <a:gd name="T68" fmla="*/ 211 w 516"/>
                <a:gd name="T69" fmla="*/ 247 h 254"/>
                <a:gd name="T70" fmla="*/ 214 w 516"/>
                <a:gd name="T71" fmla="*/ 225 h 254"/>
                <a:gd name="T72" fmla="*/ 197 w 516"/>
                <a:gd name="T73" fmla="*/ 225 h 254"/>
                <a:gd name="T74" fmla="*/ 185 w 516"/>
                <a:gd name="T75" fmla="*/ 180 h 254"/>
                <a:gd name="T76" fmla="*/ 175 w 516"/>
                <a:gd name="T77" fmla="*/ 173 h 254"/>
                <a:gd name="T78" fmla="*/ 144 w 516"/>
                <a:gd name="T79" fmla="*/ 161 h 254"/>
                <a:gd name="T80" fmla="*/ 132 w 516"/>
                <a:gd name="T81" fmla="*/ 161 h 254"/>
                <a:gd name="T82" fmla="*/ 98 w 516"/>
                <a:gd name="T83" fmla="*/ 149 h 254"/>
                <a:gd name="T84" fmla="*/ 19 w 516"/>
                <a:gd name="T85" fmla="*/ 120 h 254"/>
                <a:gd name="T86" fmla="*/ 0 w 516"/>
                <a:gd name="T87" fmla="*/ 10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6" h="254">
                  <a:moveTo>
                    <a:pt x="0" y="108"/>
                  </a:moveTo>
                  <a:lnTo>
                    <a:pt x="14" y="103"/>
                  </a:lnTo>
                  <a:lnTo>
                    <a:pt x="21" y="98"/>
                  </a:lnTo>
                  <a:lnTo>
                    <a:pt x="38" y="88"/>
                  </a:lnTo>
                  <a:lnTo>
                    <a:pt x="41" y="81"/>
                  </a:lnTo>
                  <a:lnTo>
                    <a:pt x="48" y="79"/>
                  </a:lnTo>
                  <a:lnTo>
                    <a:pt x="77" y="69"/>
                  </a:lnTo>
                  <a:lnTo>
                    <a:pt x="96" y="57"/>
                  </a:lnTo>
                  <a:lnTo>
                    <a:pt x="120" y="33"/>
                  </a:lnTo>
                  <a:lnTo>
                    <a:pt x="127" y="31"/>
                  </a:lnTo>
                  <a:lnTo>
                    <a:pt x="146" y="9"/>
                  </a:lnTo>
                  <a:lnTo>
                    <a:pt x="161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78" y="12"/>
                  </a:lnTo>
                  <a:lnTo>
                    <a:pt x="175" y="12"/>
                  </a:lnTo>
                  <a:lnTo>
                    <a:pt x="170" y="21"/>
                  </a:lnTo>
                  <a:lnTo>
                    <a:pt x="154" y="40"/>
                  </a:lnTo>
                  <a:lnTo>
                    <a:pt x="146" y="48"/>
                  </a:lnTo>
                  <a:lnTo>
                    <a:pt x="142" y="52"/>
                  </a:lnTo>
                  <a:lnTo>
                    <a:pt x="139" y="67"/>
                  </a:lnTo>
                  <a:lnTo>
                    <a:pt x="142" y="79"/>
                  </a:lnTo>
                  <a:lnTo>
                    <a:pt x="144" y="72"/>
                  </a:lnTo>
                  <a:lnTo>
                    <a:pt x="158" y="62"/>
                  </a:lnTo>
                  <a:lnTo>
                    <a:pt x="166" y="62"/>
                  </a:lnTo>
                  <a:lnTo>
                    <a:pt x="173" y="60"/>
                  </a:lnTo>
                  <a:lnTo>
                    <a:pt x="202" y="72"/>
                  </a:lnTo>
                  <a:lnTo>
                    <a:pt x="226" y="98"/>
                  </a:lnTo>
                  <a:lnTo>
                    <a:pt x="245" y="96"/>
                  </a:lnTo>
                  <a:lnTo>
                    <a:pt x="252" y="98"/>
                  </a:lnTo>
                  <a:lnTo>
                    <a:pt x="259" y="101"/>
                  </a:lnTo>
                  <a:lnTo>
                    <a:pt x="266" y="101"/>
                  </a:lnTo>
                  <a:lnTo>
                    <a:pt x="269" y="101"/>
                  </a:lnTo>
                  <a:lnTo>
                    <a:pt x="276" y="103"/>
                  </a:lnTo>
                  <a:lnTo>
                    <a:pt x="276" y="105"/>
                  </a:lnTo>
                  <a:lnTo>
                    <a:pt x="278" y="103"/>
                  </a:lnTo>
                  <a:lnTo>
                    <a:pt x="283" y="96"/>
                  </a:lnTo>
                  <a:lnTo>
                    <a:pt x="302" y="81"/>
                  </a:lnTo>
                  <a:lnTo>
                    <a:pt x="370" y="64"/>
                  </a:lnTo>
                  <a:lnTo>
                    <a:pt x="389" y="52"/>
                  </a:lnTo>
                  <a:lnTo>
                    <a:pt x="396" y="50"/>
                  </a:lnTo>
                  <a:lnTo>
                    <a:pt x="401" y="55"/>
                  </a:lnTo>
                  <a:lnTo>
                    <a:pt x="394" y="64"/>
                  </a:lnTo>
                  <a:lnTo>
                    <a:pt x="394" y="69"/>
                  </a:lnTo>
                  <a:lnTo>
                    <a:pt x="403" y="86"/>
                  </a:lnTo>
                  <a:lnTo>
                    <a:pt x="408" y="88"/>
                  </a:lnTo>
                  <a:lnTo>
                    <a:pt x="411" y="86"/>
                  </a:lnTo>
                  <a:lnTo>
                    <a:pt x="423" y="86"/>
                  </a:lnTo>
                  <a:lnTo>
                    <a:pt x="427" y="84"/>
                  </a:lnTo>
                  <a:lnTo>
                    <a:pt x="449" y="81"/>
                  </a:lnTo>
                  <a:lnTo>
                    <a:pt x="459" y="86"/>
                  </a:lnTo>
                  <a:lnTo>
                    <a:pt x="468" y="103"/>
                  </a:lnTo>
                  <a:lnTo>
                    <a:pt x="473" y="110"/>
                  </a:lnTo>
                  <a:lnTo>
                    <a:pt x="490" y="117"/>
                  </a:lnTo>
                  <a:lnTo>
                    <a:pt x="507" y="115"/>
                  </a:lnTo>
                  <a:lnTo>
                    <a:pt x="511" y="115"/>
                  </a:lnTo>
                  <a:lnTo>
                    <a:pt x="516" y="117"/>
                  </a:lnTo>
                  <a:lnTo>
                    <a:pt x="516" y="125"/>
                  </a:lnTo>
                  <a:lnTo>
                    <a:pt x="509" y="132"/>
                  </a:lnTo>
                  <a:lnTo>
                    <a:pt x="499" y="132"/>
                  </a:lnTo>
                  <a:lnTo>
                    <a:pt x="492" y="132"/>
                  </a:lnTo>
                  <a:lnTo>
                    <a:pt x="492" y="127"/>
                  </a:lnTo>
                  <a:lnTo>
                    <a:pt x="487" y="127"/>
                  </a:lnTo>
                  <a:lnTo>
                    <a:pt x="478" y="134"/>
                  </a:lnTo>
                  <a:lnTo>
                    <a:pt x="471" y="132"/>
                  </a:lnTo>
                  <a:lnTo>
                    <a:pt x="463" y="129"/>
                  </a:lnTo>
                  <a:lnTo>
                    <a:pt x="444" y="134"/>
                  </a:lnTo>
                  <a:lnTo>
                    <a:pt x="435" y="132"/>
                  </a:lnTo>
                  <a:lnTo>
                    <a:pt x="430" y="134"/>
                  </a:lnTo>
                  <a:lnTo>
                    <a:pt x="432" y="144"/>
                  </a:lnTo>
                  <a:lnTo>
                    <a:pt x="430" y="149"/>
                  </a:lnTo>
                  <a:lnTo>
                    <a:pt x="425" y="146"/>
                  </a:lnTo>
                  <a:lnTo>
                    <a:pt x="413" y="137"/>
                  </a:lnTo>
                  <a:lnTo>
                    <a:pt x="387" y="132"/>
                  </a:lnTo>
                  <a:lnTo>
                    <a:pt x="379" y="134"/>
                  </a:lnTo>
                  <a:lnTo>
                    <a:pt x="372" y="132"/>
                  </a:lnTo>
                  <a:lnTo>
                    <a:pt x="353" y="144"/>
                  </a:lnTo>
                  <a:lnTo>
                    <a:pt x="351" y="144"/>
                  </a:lnTo>
                  <a:lnTo>
                    <a:pt x="341" y="149"/>
                  </a:lnTo>
                  <a:lnTo>
                    <a:pt x="338" y="153"/>
                  </a:lnTo>
                  <a:lnTo>
                    <a:pt x="336" y="153"/>
                  </a:lnTo>
                  <a:lnTo>
                    <a:pt x="324" y="151"/>
                  </a:lnTo>
                  <a:lnTo>
                    <a:pt x="312" y="153"/>
                  </a:lnTo>
                  <a:lnTo>
                    <a:pt x="312" y="163"/>
                  </a:lnTo>
                  <a:lnTo>
                    <a:pt x="310" y="168"/>
                  </a:lnTo>
                  <a:lnTo>
                    <a:pt x="286" y="189"/>
                  </a:lnTo>
                  <a:lnTo>
                    <a:pt x="281" y="187"/>
                  </a:lnTo>
                  <a:lnTo>
                    <a:pt x="278" y="185"/>
                  </a:lnTo>
                  <a:lnTo>
                    <a:pt x="288" y="170"/>
                  </a:lnTo>
                  <a:lnTo>
                    <a:pt x="288" y="165"/>
                  </a:lnTo>
                  <a:lnTo>
                    <a:pt x="276" y="165"/>
                  </a:lnTo>
                  <a:lnTo>
                    <a:pt x="271" y="177"/>
                  </a:lnTo>
                  <a:lnTo>
                    <a:pt x="266" y="182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7" y="168"/>
                  </a:lnTo>
                  <a:lnTo>
                    <a:pt x="254" y="182"/>
                  </a:lnTo>
                  <a:lnTo>
                    <a:pt x="245" y="197"/>
                  </a:lnTo>
                  <a:lnTo>
                    <a:pt x="240" y="211"/>
                  </a:lnTo>
                  <a:lnTo>
                    <a:pt x="235" y="221"/>
                  </a:lnTo>
                  <a:lnTo>
                    <a:pt x="226" y="237"/>
                  </a:lnTo>
                  <a:lnTo>
                    <a:pt x="226" y="250"/>
                  </a:lnTo>
                  <a:lnTo>
                    <a:pt x="223" y="254"/>
                  </a:lnTo>
                  <a:lnTo>
                    <a:pt x="211" y="247"/>
                  </a:lnTo>
                  <a:lnTo>
                    <a:pt x="209" y="235"/>
                  </a:lnTo>
                  <a:lnTo>
                    <a:pt x="211" y="230"/>
                  </a:lnTo>
                  <a:lnTo>
                    <a:pt x="214" y="225"/>
                  </a:lnTo>
                  <a:lnTo>
                    <a:pt x="211" y="223"/>
                  </a:lnTo>
                  <a:lnTo>
                    <a:pt x="199" y="225"/>
                  </a:lnTo>
                  <a:lnTo>
                    <a:pt x="197" y="225"/>
                  </a:lnTo>
                  <a:lnTo>
                    <a:pt x="199" y="197"/>
                  </a:lnTo>
                  <a:lnTo>
                    <a:pt x="199" y="187"/>
                  </a:lnTo>
                  <a:lnTo>
                    <a:pt x="185" y="180"/>
                  </a:lnTo>
                  <a:lnTo>
                    <a:pt x="173" y="177"/>
                  </a:lnTo>
                  <a:lnTo>
                    <a:pt x="175" y="175"/>
                  </a:lnTo>
                  <a:lnTo>
                    <a:pt x="175" y="173"/>
                  </a:lnTo>
                  <a:lnTo>
                    <a:pt x="173" y="168"/>
                  </a:lnTo>
                  <a:lnTo>
                    <a:pt x="161" y="165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4" y="165"/>
                  </a:lnTo>
                  <a:lnTo>
                    <a:pt x="132" y="161"/>
                  </a:lnTo>
                  <a:lnTo>
                    <a:pt x="122" y="161"/>
                  </a:lnTo>
                  <a:lnTo>
                    <a:pt x="106" y="149"/>
                  </a:lnTo>
                  <a:lnTo>
                    <a:pt x="98" y="149"/>
                  </a:lnTo>
                  <a:lnTo>
                    <a:pt x="26" y="134"/>
                  </a:lnTo>
                  <a:lnTo>
                    <a:pt x="21" y="132"/>
                  </a:lnTo>
                  <a:lnTo>
                    <a:pt x="19" y="120"/>
                  </a:lnTo>
                  <a:lnTo>
                    <a:pt x="14" y="115"/>
                  </a:lnTo>
                  <a:lnTo>
                    <a:pt x="2" y="113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14E643F6-EB17-2E48-BCE5-CC78C8BBA9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404" y="2599388"/>
              <a:ext cx="446088" cy="233362"/>
            </a:xfrm>
            <a:custGeom>
              <a:avLst/>
              <a:gdLst>
                <a:gd name="T0" fmla="*/ 58 w 281"/>
                <a:gd name="T1" fmla="*/ 51 h 147"/>
                <a:gd name="T2" fmla="*/ 149 w 281"/>
                <a:gd name="T3" fmla="*/ 24 h 147"/>
                <a:gd name="T4" fmla="*/ 156 w 281"/>
                <a:gd name="T5" fmla="*/ 24 h 147"/>
                <a:gd name="T6" fmla="*/ 156 w 281"/>
                <a:gd name="T7" fmla="*/ 17 h 147"/>
                <a:gd name="T8" fmla="*/ 168 w 281"/>
                <a:gd name="T9" fmla="*/ 3 h 147"/>
                <a:gd name="T10" fmla="*/ 180 w 281"/>
                <a:gd name="T11" fmla="*/ 3 h 147"/>
                <a:gd name="T12" fmla="*/ 195 w 281"/>
                <a:gd name="T13" fmla="*/ 24 h 147"/>
                <a:gd name="T14" fmla="*/ 195 w 281"/>
                <a:gd name="T15" fmla="*/ 34 h 147"/>
                <a:gd name="T16" fmla="*/ 185 w 281"/>
                <a:gd name="T17" fmla="*/ 46 h 147"/>
                <a:gd name="T18" fmla="*/ 183 w 281"/>
                <a:gd name="T19" fmla="*/ 63 h 147"/>
                <a:gd name="T20" fmla="*/ 204 w 281"/>
                <a:gd name="T21" fmla="*/ 70 h 147"/>
                <a:gd name="T22" fmla="*/ 226 w 281"/>
                <a:gd name="T23" fmla="*/ 96 h 147"/>
                <a:gd name="T24" fmla="*/ 252 w 281"/>
                <a:gd name="T25" fmla="*/ 106 h 147"/>
                <a:gd name="T26" fmla="*/ 272 w 281"/>
                <a:gd name="T27" fmla="*/ 89 h 147"/>
                <a:gd name="T28" fmla="*/ 260 w 281"/>
                <a:gd name="T29" fmla="*/ 79 h 147"/>
                <a:gd name="T30" fmla="*/ 250 w 281"/>
                <a:gd name="T31" fmla="*/ 70 h 147"/>
                <a:gd name="T32" fmla="*/ 262 w 281"/>
                <a:gd name="T33" fmla="*/ 70 h 147"/>
                <a:gd name="T34" fmla="*/ 281 w 281"/>
                <a:gd name="T35" fmla="*/ 106 h 147"/>
                <a:gd name="T36" fmla="*/ 274 w 281"/>
                <a:gd name="T37" fmla="*/ 111 h 147"/>
                <a:gd name="T38" fmla="*/ 250 w 281"/>
                <a:gd name="T39" fmla="*/ 123 h 147"/>
                <a:gd name="T40" fmla="*/ 233 w 281"/>
                <a:gd name="T41" fmla="*/ 135 h 147"/>
                <a:gd name="T42" fmla="*/ 231 w 281"/>
                <a:gd name="T43" fmla="*/ 128 h 147"/>
                <a:gd name="T44" fmla="*/ 226 w 281"/>
                <a:gd name="T45" fmla="*/ 118 h 147"/>
                <a:gd name="T46" fmla="*/ 209 w 281"/>
                <a:gd name="T47" fmla="*/ 144 h 147"/>
                <a:gd name="T48" fmla="*/ 200 w 281"/>
                <a:gd name="T49" fmla="*/ 140 h 147"/>
                <a:gd name="T50" fmla="*/ 195 w 281"/>
                <a:gd name="T51" fmla="*/ 137 h 147"/>
                <a:gd name="T52" fmla="*/ 188 w 281"/>
                <a:gd name="T53" fmla="*/ 130 h 147"/>
                <a:gd name="T54" fmla="*/ 173 w 281"/>
                <a:gd name="T55" fmla="*/ 123 h 147"/>
                <a:gd name="T56" fmla="*/ 164 w 281"/>
                <a:gd name="T57" fmla="*/ 111 h 147"/>
                <a:gd name="T58" fmla="*/ 130 w 281"/>
                <a:gd name="T59" fmla="*/ 108 h 147"/>
                <a:gd name="T60" fmla="*/ 58 w 281"/>
                <a:gd name="T61" fmla="*/ 130 h 147"/>
                <a:gd name="T62" fmla="*/ 51 w 281"/>
                <a:gd name="T63" fmla="*/ 128 h 147"/>
                <a:gd name="T64" fmla="*/ 0 w 281"/>
                <a:gd name="T65" fmla="*/ 13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147">
                  <a:moveTo>
                    <a:pt x="0" y="63"/>
                  </a:moveTo>
                  <a:lnTo>
                    <a:pt x="58" y="51"/>
                  </a:lnTo>
                  <a:lnTo>
                    <a:pt x="149" y="29"/>
                  </a:lnTo>
                  <a:lnTo>
                    <a:pt x="149" y="24"/>
                  </a:lnTo>
                  <a:lnTo>
                    <a:pt x="152" y="22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17"/>
                  </a:lnTo>
                  <a:lnTo>
                    <a:pt x="164" y="15"/>
                  </a:lnTo>
                  <a:lnTo>
                    <a:pt x="168" y="3"/>
                  </a:lnTo>
                  <a:lnTo>
                    <a:pt x="176" y="0"/>
                  </a:lnTo>
                  <a:lnTo>
                    <a:pt x="180" y="3"/>
                  </a:lnTo>
                  <a:lnTo>
                    <a:pt x="183" y="17"/>
                  </a:lnTo>
                  <a:lnTo>
                    <a:pt x="195" y="24"/>
                  </a:lnTo>
                  <a:lnTo>
                    <a:pt x="197" y="29"/>
                  </a:lnTo>
                  <a:lnTo>
                    <a:pt x="195" y="34"/>
                  </a:lnTo>
                  <a:lnTo>
                    <a:pt x="190" y="36"/>
                  </a:lnTo>
                  <a:lnTo>
                    <a:pt x="185" y="46"/>
                  </a:lnTo>
                  <a:lnTo>
                    <a:pt x="183" y="58"/>
                  </a:lnTo>
                  <a:lnTo>
                    <a:pt x="183" y="63"/>
                  </a:lnTo>
                  <a:lnTo>
                    <a:pt x="195" y="63"/>
                  </a:lnTo>
                  <a:lnTo>
                    <a:pt x="204" y="70"/>
                  </a:lnTo>
                  <a:lnTo>
                    <a:pt x="221" y="87"/>
                  </a:lnTo>
                  <a:lnTo>
                    <a:pt x="226" y="96"/>
                  </a:lnTo>
                  <a:lnTo>
                    <a:pt x="233" y="106"/>
                  </a:lnTo>
                  <a:lnTo>
                    <a:pt x="252" y="106"/>
                  </a:lnTo>
                  <a:lnTo>
                    <a:pt x="264" y="101"/>
                  </a:lnTo>
                  <a:lnTo>
                    <a:pt x="272" y="89"/>
                  </a:lnTo>
                  <a:lnTo>
                    <a:pt x="267" y="87"/>
                  </a:lnTo>
                  <a:lnTo>
                    <a:pt x="260" y="79"/>
                  </a:lnTo>
                  <a:lnTo>
                    <a:pt x="250" y="75"/>
                  </a:lnTo>
                  <a:lnTo>
                    <a:pt x="250" y="70"/>
                  </a:lnTo>
                  <a:lnTo>
                    <a:pt x="257" y="70"/>
                  </a:lnTo>
                  <a:lnTo>
                    <a:pt x="262" y="70"/>
                  </a:lnTo>
                  <a:lnTo>
                    <a:pt x="274" y="89"/>
                  </a:lnTo>
                  <a:lnTo>
                    <a:pt x="281" y="106"/>
                  </a:lnTo>
                  <a:lnTo>
                    <a:pt x="281" y="115"/>
                  </a:lnTo>
                  <a:lnTo>
                    <a:pt x="274" y="111"/>
                  </a:lnTo>
                  <a:lnTo>
                    <a:pt x="264" y="118"/>
                  </a:lnTo>
                  <a:lnTo>
                    <a:pt x="250" y="123"/>
                  </a:lnTo>
                  <a:lnTo>
                    <a:pt x="238" y="135"/>
                  </a:lnTo>
                  <a:lnTo>
                    <a:pt x="233" y="135"/>
                  </a:lnTo>
                  <a:lnTo>
                    <a:pt x="231" y="132"/>
                  </a:lnTo>
                  <a:lnTo>
                    <a:pt x="231" y="128"/>
                  </a:lnTo>
                  <a:lnTo>
                    <a:pt x="228" y="118"/>
                  </a:lnTo>
                  <a:lnTo>
                    <a:pt x="226" y="118"/>
                  </a:lnTo>
                  <a:lnTo>
                    <a:pt x="219" y="132"/>
                  </a:lnTo>
                  <a:lnTo>
                    <a:pt x="209" y="144"/>
                  </a:lnTo>
                  <a:lnTo>
                    <a:pt x="204" y="147"/>
                  </a:lnTo>
                  <a:lnTo>
                    <a:pt x="200" y="140"/>
                  </a:lnTo>
                  <a:lnTo>
                    <a:pt x="200" y="137"/>
                  </a:lnTo>
                  <a:lnTo>
                    <a:pt x="195" y="137"/>
                  </a:lnTo>
                  <a:lnTo>
                    <a:pt x="195" y="135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73" y="123"/>
                  </a:lnTo>
                  <a:lnTo>
                    <a:pt x="168" y="113"/>
                  </a:lnTo>
                  <a:lnTo>
                    <a:pt x="164" y="111"/>
                  </a:lnTo>
                  <a:lnTo>
                    <a:pt x="161" y="101"/>
                  </a:lnTo>
                  <a:lnTo>
                    <a:pt x="130" y="108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6" y="132"/>
                  </a:lnTo>
                  <a:lnTo>
                    <a:pt x="51" y="128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DAD2CABA-5EE0-044B-A379-2AF24906D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5779" y="2759725"/>
              <a:ext cx="117475" cy="130175"/>
            </a:xfrm>
            <a:custGeom>
              <a:avLst/>
              <a:gdLst>
                <a:gd name="T0" fmla="*/ 0 w 74"/>
                <a:gd name="T1" fmla="*/ 7 h 82"/>
                <a:gd name="T2" fmla="*/ 19 w 74"/>
                <a:gd name="T3" fmla="*/ 67 h 82"/>
                <a:gd name="T4" fmla="*/ 17 w 74"/>
                <a:gd name="T5" fmla="*/ 72 h 82"/>
                <a:gd name="T6" fmla="*/ 14 w 74"/>
                <a:gd name="T7" fmla="*/ 77 h 82"/>
                <a:gd name="T8" fmla="*/ 14 w 74"/>
                <a:gd name="T9" fmla="*/ 79 h 82"/>
                <a:gd name="T10" fmla="*/ 17 w 74"/>
                <a:gd name="T11" fmla="*/ 82 h 82"/>
                <a:gd name="T12" fmla="*/ 19 w 74"/>
                <a:gd name="T13" fmla="*/ 82 h 82"/>
                <a:gd name="T14" fmla="*/ 36 w 74"/>
                <a:gd name="T15" fmla="*/ 72 h 82"/>
                <a:gd name="T16" fmla="*/ 46 w 74"/>
                <a:gd name="T17" fmla="*/ 63 h 82"/>
                <a:gd name="T18" fmla="*/ 46 w 74"/>
                <a:gd name="T19" fmla="*/ 58 h 82"/>
                <a:gd name="T20" fmla="*/ 41 w 74"/>
                <a:gd name="T21" fmla="*/ 53 h 82"/>
                <a:gd name="T22" fmla="*/ 41 w 74"/>
                <a:gd name="T23" fmla="*/ 43 h 82"/>
                <a:gd name="T24" fmla="*/ 48 w 74"/>
                <a:gd name="T25" fmla="*/ 36 h 82"/>
                <a:gd name="T26" fmla="*/ 50 w 74"/>
                <a:gd name="T27" fmla="*/ 39 h 82"/>
                <a:gd name="T28" fmla="*/ 50 w 74"/>
                <a:gd name="T29" fmla="*/ 43 h 82"/>
                <a:gd name="T30" fmla="*/ 50 w 74"/>
                <a:gd name="T31" fmla="*/ 58 h 82"/>
                <a:gd name="T32" fmla="*/ 53 w 74"/>
                <a:gd name="T33" fmla="*/ 60 h 82"/>
                <a:gd name="T34" fmla="*/ 58 w 74"/>
                <a:gd name="T35" fmla="*/ 60 h 82"/>
                <a:gd name="T36" fmla="*/ 58 w 74"/>
                <a:gd name="T37" fmla="*/ 53 h 82"/>
                <a:gd name="T38" fmla="*/ 62 w 74"/>
                <a:gd name="T39" fmla="*/ 53 h 82"/>
                <a:gd name="T40" fmla="*/ 67 w 74"/>
                <a:gd name="T41" fmla="*/ 48 h 82"/>
                <a:gd name="T42" fmla="*/ 74 w 74"/>
                <a:gd name="T43" fmla="*/ 46 h 82"/>
                <a:gd name="T44" fmla="*/ 74 w 74"/>
                <a:gd name="T45" fmla="*/ 46 h 82"/>
                <a:gd name="T46" fmla="*/ 70 w 74"/>
                <a:gd name="T47" fmla="*/ 39 h 82"/>
                <a:gd name="T48" fmla="*/ 70 w 74"/>
                <a:gd name="T49" fmla="*/ 36 h 82"/>
                <a:gd name="T50" fmla="*/ 65 w 74"/>
                <a:gd name="T51" fmla="*/ 36 h 82"/>
                <a:gd name="T52" fmla="*/ 65 w 74"/>
                <a:gd name="T53" fmla="*/ 34 h 82"/>
                <a:gd name="T54" fmla="*/ 58 w 74"/>
                <a:gd name="T55" fmla="*/ 29 h 82"/>
                <a:gd name="T56" fmla="*/ 58 w 74"/>
                <a:gd name="T57" fmla="*/ 27 h 82"/>
                <a:gd name="T58" fmla="*/ 43 w 74"/>
                <a:gd name="T59" fmla="*/ 22 h 82"/>
                <a:gd name="T60" fmla="*/ 38 w 74"/>
                <a:gd name="T61" fmla="*/ 12 h 82"/>
                <a:gd name="T62" fmla="*/ 34 w 74"/>
                <a:gd name="T63" fmla="*/ 10 h 82"/>
                <a:gd name="T64" fmla="*/ 31 w 74"/>
                <a:gd name="T65" fmla="*/ 0 h 82"/>
                <a:gd name="T66" fmla="*/ 0 w 74"/>
                <a:gd name="T67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0" y="7"/>
                  </a:moveTo>
                  <a:lnTo>
                    <a:pt x="19" y="67"/>
                  </a:lnTo>
                  <a:lnTo>
                    <a:pt x="17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36" y="72"/>
                  </a:lnTo>
                  <a:lnTo>
                    <a:pt x="46" y="63"/>
                  </a:lnTo>
                  <a:lnTo>
                    <a:pt x="46" y="58"/>
                  </a:lnTo>
                  <a:lnTo>
                    <a:pt x="41" y="53"/>
                  </a:lnTo>
                  <a:lnTo>
                    <a:pt x="41" y="43"/>
                  </a:lnTo>
                  <a:lnTo>
                    <a:pt x="48" y="36"/>
                  </a:lnTo>
                  <a:lnTo>
                    <a:pt x="50" y="39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53" y="60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62" y="53"/>
                  </a:lnTo>
                  <a:lnTo>
                    <a:pt x="67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39"/>
                  </a:lnTo>
                  <a:lnTo>
                    <a:pt x="70" y="36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43" y="22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B802642-BAFB-E948-A5FE-2A2E8C149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24166" y="2770838"/>
              <a:ext cx="231775" cy="228600"/>
            </a:xfrm>
            <a:custGeom>
              <a:avLst/>
              <a:gdLst>
                <a:gd name="T0" fmla="*/ 0 w 146"/>
                <a:gd name="T1" fmla="*/ 32 h 144"/>
                <a:gd name="T2" fmla="*/ 48 w 146"/>
                <a:gd name="T3" fmla="*/ 20 h 144"/>
                <a:gd name="T4" fmla="*/ 53 w 146"/>
                <a:gd name="T5" fmla="*/ 24 h 144"/>
                <a:gd name="T6" fmla="*/ 55 w 146"/>
                <a:gd name="T7" fmla="*/ 22 h 144"/>
                <a:gd name="T8" fmla="*/ 55 w 146"/>
                <a:gd name="T9" fmla="*/ 20 h 144"/>
                <a:gd name="T10" fmla="*/ 127 w 146"/>
                <a:gd name="T11" fmla="*/ 0 h 144"/>
                <a:gd name="T12" fmla="*/ 146 w 146"/>
                <a:gd name="T13" fmla="*/ 60 h 144"/>
                <a:gd name="T14" fmla="*/ 144 w 146"/>
                <a:gd name="T15" fmla="*/ 65 h 144"/>
                <a:gd name="T16" fmla="*/ 141 w 146"/>
                <a:gd name="T17" fmla="*/ 70 h 144"/>
                <a:gd name="T18" fmla="*/ 141 w 146"/>
                <a:gd name="T19" fmla="*/ 72 h 144"/>
                <a:gd name="T20" fmla="*/ 144 w 146"/>
                <a:gd name="T21" fmla="*/ 75 h 144"/>
                <a:gd name="T22" fmla="*/ 134 w 146"/>
                <a:gd name="T23" fmla="*/ 77 h 144"/>
                <a:gd name="T24" fmla="*/ 110 w 146"/>
                <a:gd name="T25" fmla="*/ 87 h 144"/>
                <a:gd name="T26" fmla="*/ 103 w 146"/>
                <a:gd name="T27" fmla="*/ 84 h 144"/>
                <a:gd name="T28" fmla="*/ 101 w 146"/>
                <a:gd name="T29" fmla="*/ 87 h 144"/>
                <a:gd name="T30" fmla="*/ 101 w 146"/>
                <a:gd name="T31" fmla="*/ 92 h 144"/>
                <a:gd name="T32" fmla="*/ 98 w 146"/>
                <a:gd name="T33" fmla="*/ 94 h 144"/>
                <a:gd name="T34" fmla="*/ 84 w 146"/>
                <a:gd name="T35" fmla="*/ 96 h 144"/>
                <a:gd name="T36" fmla="*/ 62 w 146"/>
                <a:gd name="T37" fmla="*/ 104 h 144"/>
                <a:gd name="T38" fmla="*/ 60 w 146"/>
                <a:gd name="T39" fmla="*/ 101 h 144"/>
                <a:gd name="T40" fmla="*/ 50 w 146"/>
                <a:gd name="T41" fmla="*/ 116 h 144"/>
                <a:gd name="T42" fmla="*/ 21 w 146"/>
                <a:gd name="T43" fmla="*/ 137 h 144"/>
                <a:gd name="T44" fmla="*/ 9 w 146"/>
                <a:gd name="T45" fmla="*/ 144 h 144"/>
                <a:gd name="T46" fmla="*/ 2 w 146"/>
                <a:gd name="T47" fmla="*/ 135 h 144"/>
                <a:gd name="T48" fmla="*/ 14 w 146"/>
                <a:gd name="T49" fmla="*/ 123 h 144"/>
                <a:gd name="T50" fmla="*/ 17 w 146"/>
                <a:gd name="T51" fmla="*/ 116 h 144"/>
                <a:gd name="T52" fmla="*/ 9 w 146"/>
                <a:gd name="T53" fmla="*/ 108 h 144"/>
                <a:gd name="T54" fmla="*/ 0 w 146"/>
                <a:gd name="T55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44">
                  <a:moveTo>
                    <a:pt x="0" y="32"/>
                  </a:moveTo>
                  <a:lnTo>
                    <a:pt x="48" y="20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127" y="0"/>
                  </a:lnTo>
                  <a:lnTo>
                    <a:pt x="146" y="60"/>
                  </a:lnTo>
                  <a:lnTo>
                    <a:pt x="144" y="65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4" y="75"/>
                  </a:lnTo>
                  <a:lnTo>
                    <a:pt x="134" y="77"/>
                  </a:lnTo>
                  <a:lnTo>
                    <a:pt x="110" y="87"/>
                  </a:lnTo>
                  <a:lnTo>
                    <a:pt x="103" y="84"/>
                  </a:lnTo>
                  <a:lnTo>
                    <a:pt x="101" y="87"/>
                  </a:lnTo>
                  <a:lnTo>
                    <a:pt x="101" y="92"/>
                  </a:lnTo>
                  <a:lnTo>
                    <a:pt x="98" y="94"/>
                  </a:lnTo>
                  <a:lnTo>
                    <a:pt x="84" y="96"/>
                  </a:lnTo>
                  <a:lnTo>
                    <a:pt x="62" y="104"/>
                  </a:lnTo>
                  <a:lnTo>
                    <a:pt x="60" y="101"/>
                  </a:lnTo>
                  <a:lnTo>
                    <a:pt x="50" y="116"/>
                  </a:lnTo>
                  <a:lnTo>
                    <a:pt x="21" y="137"/>
                  </a:lnTo>
                  <a:lnTo>
                    <a:pt x="9" y="144"/>
                  </a:lnTo>
                  <a:lnTo>
                    <a:pt x="2" y="135"/>
                  </a:lnTo>
                  <a:lnTo>
                    <a:pt x="14" y="123"/>
                  </a:lnTo>
                  <a:lnTo>
                    <a:pt x="17" y="116"/>
                  </a:lnTo>
                  <a:lnTo>
                    <a:pt x="9" y="10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A3E5652-050C-5D47-AB5E-63E00D7AF8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2766" y="3237563"/>
              <a:ext cx="609600" cy="601662"/>
            </a:xfrm>
            <a:custGeom>
              <a:avLst/>
              <a:gdLst>
                <a:gd name="T0" fmla="*/ 127 w 384"/>
                <a:gd name="T1" fmla="*/ 0 h 379"/>
                <a:gd name="T2" fmla="*/ 127 w 384"/>
                <a:gd name="T3" fmla="*/ 16 h 379"/>
                <a:gd name="T4" fmla="*/ 132 w 384"/>
                <a:gd name="T5" fmla="*/ 33 h 379"/>
                <a:gd name="T6" fmla="*/ 123 w 384"/>
                <a:gd name="T7" fmla="*/ 81 h 379"/>
                <a:gd name="T8" fmla="*/ 123 w 384"/>
                <a:gd name="T9" fmla="*/ 96 h 379"/>
                <a:gd name="T10" fmla="*/ 115 w 384"/>
                <a:gd name="T11" fmla="*/ 117 h 379"/>
                <a:gd name="T12" fmla="*/ 96 w 384"/>
                <a:gd name="T13" fmla="*/ 136 h 379"/>
                <a:gd name="T14" fmla="*/ 84 w 384"/>
                <a:gd name="T15" fmla="*/ 144 h 379"/>
                <a:gd name="T16" fmla="*/ 72 w 384"/>
                <a:gd name="T17" fmla="*/ 149 h 379"/>
                <a:gd name="T18" fmla="*/ 63 w 384"/>
                <a:gd name="T19" fmla="*/ 161 h 379"/>
                <a:gd name="T20" fmla="*/ 58 w 384"/>
                <a:gd name="T21" fmla="*/ 192 h 379"/>
                <a:gd name="T22" fmla="*/ 41 w 384"/>
                <a:gd name="T23" fmla="*/ 189 h 379"/>
                <a:gd name="T24" fmla="*/ 27 w 384"/>
                <a:gd name="T25" fmla="*/ 216 h 379"/>
                <a:gd name="T26" fmla="*/ 27 w 384"/>
                <a:gd name="T27" fmla="*/ 240 h 379"/>
                <a:gd name="T28" fmla="*/ 12 w 384"/>
                <a:gd name="T29" fmla="*/ 259 h 379"/>
                <a:gd name="T30" fmla="*/ 3 w 384"/>
                <a:gd name="T31" fmla="*/ 273 h 379"/>
                <a:gd name="T32" fmla="*/ 3 w 384"/>
                <a:gd name="T33" fmla="*/ 290 h 379"/>
                <a:gd name="T34" fmla="*/ 22 w 384"/>
                <a:gd name="T35" fmla="*/ 317 h 379"/>
                <a:gd name="T36" fmla="*/ 36 w 384"/>
                <a:gd name="T37" fmla="*/ 336 h 379"/>
                <a:gd name="T38" fmla="*/ 48 w 384"/>
                <a:gd name="T39" fmla="*/ 341 h 379"/>
                <a:gd name="T40" fmla="*/ 53 w 384"/>
                <a:gd name="T41" fmla="*/ 343 h 379"/>
                <a:gd name="T42" fmla="*/ 65 w 384"/>
                <a:gd name="T43" fmla="*/ 348 h 379"/>
                <a:gd name="T44" fmla="*/ 65 w 384"/>
                <a:gd name="T45" fmla="*/ 358 h 379"/>
                <a:gd name="T46" fmla="*/ 96 w 384"/>
                <a:gd name="T47" fmla="*/ 377 h 379"/>
                <a:gd name="T48" fmla="*/ 115 w 384"/>
                <a:gd name="T49" fmla="*/ 370 h 379"/>
                <a:gd name="T50" fmla="*/ 123 w 384"/>
                <a:gd name="T51" fmla="*/ 360 h 379"/>
                <a:gd name="T52" fmla="*/ 135 w 384"/>
                <a:gd name="T53" fmla="*/ 370 h 379"/>
                <a:gd name="T54" fmla="*/ 161 w 384"/>
                <a:gd name="T55" fmla="*/ 360 h 379"/>
                <a:gd name="T56" fmla="*/ 168 w 384"/>
                <a:gd name="T57" fmla="*/ 346 h 379"/>
                <a:gd name="T58" fmla="*/ 190 w 384"/>
                <a:gd name="T59" fmla="*/ 334 h 379"/>
                <a:gd name="T60" fmla="*/ 209 w 384"/>
                <a:gd name="T61" fmla="*/ 319 h 379"/>
                <a:gd name="T62" fmla="*/ 207 w 384"/>
                <a:gd name="T63" fmla="*/ 300 h 379"/>
                <a:gd name="T64" fmla="*/ 240 w 384"/>
                <a:gd name="T65" fmla="*/ 204 h 379"/>
                <a:gd name="T66" fmla="*/ 252 w 384"/>
                <a:gd name="T67" fmla="*/ 209 h 379"/>
                <a:gd name="T68" fmla="*/ 259 w 384"/>
                <a:gd name="T69" fmla="*/ 218 h 379"/>
                <a:gd name="T70" fmla="*/ 279 w 384"/>
                <a:gd name="T71" fmla="*/ 204 h 379"/>
                <a:gd name="T72" fmla="*/ 291 w 384"/>
                <a:gd name="T73" fmla="*/ 168 h 379"/>
                <a:gd name="T74" fmla="*/ 308 w 384"/>
                <a:gd name="T75" fmla="*/ 156 h 379"/>
                <a:gd name="T76" fmla="*/ 320 w 384"/>
                <a:gd name="T77" fmla="*/ 146 h 379"/>
                <a:gd name="T78" fmla="*/ 329 w 384"/>
                <a:gd name="T79" fmla="*/ 127 h 379"/>
                <a:gd name="T80" fmla="*/ 327 w 384"/>
                <a:gd name="T81" fmla="*/ 122 h 379"/>
                <a:gd name="T82" fmla="*/ 329 w 384"/>
                <a:gd name="T83" fmla="*/ 98 h 379"/>
                <a:gd name="T84" fmla="*/ 372 w 384"/>
                <a:gd name="T85" fmla="*/ 120 h 379"/>
                <a:gd name="T86" fmla="*/ 380 w 384"/>
                <a:gd name="T87" fmla="*/ 120 h 379"/>
                <a:gd name="T88" fmla="*/ 384 w 384"/>
                <a:gd name="T89" fmla="*/ 98 h 379"/>
                <a:gd name="T90" fmla="*/ 370 w 384"/>
                <a:gd name="T91" fmla="*/ 79 h 379"/>
                <a:gd name="T92" fmla="*/ 360 w 384"/>
                <a:gd name="T93" fmla="*/ 72 h 379"/>
                <a:gd name="T94" fmla="*/ 348 w 384"/>
                <a:gd name="T95" fmla="*/ 67 h 379"/>
                <a:gd name="T96" fmla="*/ 317 w 384"/>
                <a:gd name="T97" fmla="*/ 84 h 379"/>
                <a:gd name="T98" fmla="*/ 298 w 384"/>
                <a:gd name="T99" fmla="*/ 86 h 379"/>
                <a:gd name="T100" fmla="*/ 288 w 384"/>
                <a:gd name="T101" fmla="*/ 91 h 379"/>
                <a:gd name="T102" fmla="*/ 276 w 384"/>
                <a:gd name="T103" fmla="*/ 103 h 379"/>
                <a:gd name="T104" fmla="*/ 252 w 384"/>
                <a:gd name="T105" fmla="*/ 124 h 379"/>
                <a:gd name="T106" fmla="*/ 243 w 384"/>
                <a:gd name="T107" fmla="*/ 134 h 379"/>
                <a:gd name="T108" fmla="*/ 147 w 384"/>
                <a:gd name="T109" fmla="*/ 9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79">
                  <a:moveTo>
                    <a:pt x="132" y="0"/>
                  </a:moveTo>
                  <a:lnTo>
                    <a:pt x="127" y="0"/>
                  </a:lnTo>
                  <a:lnTo>
                    <a:pt x="123" y="4"/>
                  </a:lnTo>
                  <a:lnTo>
                    <a:pt x="127" y="16"/>
                  </a:lnTo>
                  <a:lnTo>
                    <a:pt x="115" y="26"/>
                  </a:lnTo>
                  <a:lnTo>
                    <a:pt x="132" y="33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5" y="108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96" y="136"/>
                  </a:lnTo>
                  <a:lnTo>
                    <a:pt x="96" y="141"/>
                  </a:lnTo>
                  <a:lnTo>
                    <a:pt x="84" y="144"/>
                  </a:lnTo>
                  <a:lnTo>
                    <a:pt x="79" y="141"/>
                  </a:lnTo>
                  <a:lnTo>
                    <a:pt x="72" y="149"/>
                  </a:lnTo>
                  <a:lnTo>
                    <a:pt x="70" y="153"/>
                  </a:lnTo>
                  <a:lnTo>
                    <a:pt x="63" y="161"/>
                  </a:lnTo>
                  <a:lnTo>
                    <a:pt x="55" y="177"/>
                  </a:lnTo>
                  <a:lnTo>
                    <a:pt x="58" y="192"/>
                  </a:lnTo>
                  <a:lnTo>
                    <a:pt x="48" y="204"/>
                  </a:lnTo>
                  <a:lnTo>
                    <a:pt x="41" y="189"/>
                  </a:lnTo>
                  <a:lnTo>
                    <a:pt x="34" y="189"/>
                  </a:lnTo>
                  <a:lnTo>
                    <a:pt x="27" y="216"/>
                  </a:lnTo>
                  <a:lnTo>
                    <a:pt x="29" y="228"/>
                  </a:lnTo>
                  <a:lnTo>
                    <a:pt x="27" y="240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0" y="259"/>
                  </a:lnTo>
                  <a:lnTo>
                    <a:pt x="3" y="273"/>
                  </a:lnTo>
                  <a:lnTo>
                    <a:pt x="3" y="283"/>
                  </a:lnTo>
                  <a:lnTo>
                    <a:pt x="3" y="290"/>
                  </a:lnTo>
                  <a:lnTo>
                    <a:pt x="5" y="295"/>
                  </a:lnTo>
                  <a:lnTo>
                    <a:pt x="22" y="317"/>
                  </a:lnTo>
                  <a:lnTo>
                    <a:pt x="34" y="334"/>
                  </a:lnTo>
                  <a:lnTo>
                    <a:pt x="36" y="336"/>
                  </a:lnTo>
                  <a:lnTo>
                    <a:pt x="39" y="336"/>
                  </a:lnTo>
                  <a:lnTo>
                    <a:pt x="48" y="341"/>
                  </a:lnTo>
                  <a:lnTo>
                    <a:pt x="51" y="343"/>
                  </a:lnTo>
                  <a:lnTo>
                    <a:pt x="53" y="343"/>
                  </a:lnTo>
                  <a:lnTo>
                    <a:pt x="58" y="348"/>
                  </a:lnTo>
                  <a:lnTo>
                    <a:pt x="65" y="348"/>
                  </a:lnTo>
                  <a:lnTo>
                    <a:pt x="67" y="350"/>
                  </a:lnTo>
                  <a:lnTo>
                    <a:pt x="65" y="358"/>
                  </a:lnTo>
                  <a:lnTo>
                    <a:pt x="79" y="370"/>
                  </a:lnTo>
                  <a:lnTo>
                    <a:pt x="96" y="377"/>
                  </a:lnTo>
                  <a:lnTo>
                    <a:pt x="106" y="379"/>
                  </a:lnTo>
                  <a:lnTo>
                    <a:pt x="115" y="370"/>
                  </a:lnTo>
                  <a:lnTo>
                    <a:pt x="115" y="365"/>
                  </a:lnTo>
                  <a:lnTo>
                    <a:pt x="123" y="360"/>
                  </a:lnTo>
                  <a:lnTo>
                    <a:pt x="130" y="367"/>
                  </a:lnTo>
                  <a:lnTo>
                    <a:pt x="135" y="370"/>
                  </a:lnTo>
                  <a:lnTo>
                    <a:pt x="139" y="367"/>
                  </a:lnTo>
                  <a:lnTo>
                    <a:pt x="161" y="360"/>
                  </a:lnTo>
                  <a:lnTo>
                    <a:pt x="166" y="346"/>
                  </a:lnTo>
                  <a:lnTo>
                    <a:pt x="168" y="346"/>
                  </a:lnTo>
                  <a:lnTo>
                    <a:pt x="173" y="350"/>
                  </a:lnTo>
                  <a:lnTo>
                    <a:pt x="190" y="334"/>
                  </a:lnTo>
                  <a:lnTo>
                    <a:pt x="195" y="338"/>
                  </a:lnTo>
                  <a:lnTo>
                    <a:pt x="209" y="319"/>
                  </a:lnTo>
                  <a:lnTo>
                    <a:pt x="207" y="312"/>
                  </a:lnTo>
                  <a:lnTo>
                    <a:pt x="207" y="300"/>
                  </a:lnTo>
                  <a:lnTo>
                    <a:pt x="221" y="273"/>
                  </a:lnTo>
                  <a:lnTo>
                    <a:pt x="240" y="204"/>
                  </a:lnTo>
                  <a:lnTo>
                    <a:pt x="243" y="201"/>
                  </a:lnTo>
                  <a:lnTo>
                    <a:pt x="252" y="209"/>
                  </a:lnTo>
                  <a:lnTo>
                    <a:pt x="255" y="213"/>
                  </a:lnTo>
                  <a:lnTo>
                    <a:pt x="259" y="218"/>
                  </a:lnTo>
                  <a:lnTo>
                    <a:pt x="271" y="216"/>
                  </a:lnTo>
                  <a:lnTo>
                    <a:pt x="279" y="204"/>
                  </a:lnTo>
                  <a:lnTo>
                    <a:pt x="284" y="177"/>
                  </a:lnTo>
                  <a:lnTo>
                    <a:pt x="291" y="168"/>
                  </a:lnTo>
                  <a:lnTo>
                    <a:pt x="300" y="173"/>
                  </a:lnTo>
                  <a:lnTo>
                    <a:pt x="308" y="156"/>
                  </a:lnTo>
                  <a:lnTo>
                    <a:pt x="315" y="153"/>
                  </a:lnTo>
                  <a:lnTo>
                    <a:pt x="320" y="146"/>
                  </a:lnTo>
                  <a:lnTo>
                    <a:pt x="324" y="132"/>
                  </a:lnTo>
                  <a:lnTo>
                    <a:pt x="329" y="127"/>
                  </a:lnTo>
                  <a:lnTo>
                    <a:pt x="329" y="124"/>
                  </a:lnTo>
                  <a:lnTo>
                    <a:pt x="327" y="122"/>
                  </a:lnTo>
                  <a:lnTo>
                    <a:pt x="329" y="100"/>
                  </a:lnTo>
                  <a:lnTo>
                    <a:pt x="329" y="98"/>
                  </a:lnTo>
                  <a:lnTo>
                    <a:pt x="334" y="93"/>
                  </a:lnTo>
                  <a:lnTo>
                    <a:pt x="372" y="120"/>
                  </a:lnTo>
                  <a:lnTo>
                    <a:pt x="377" y="120"/>
                  </a:lnTo>
                  <a:lnTo>
                    <a:pt x="380" y="120"/>
                  </a:lnTo>
                  <a:lnTo>
                    <a:pt x="384" y="98"/>
                  </a:lnTo>
                  <a:lnTo>
                    <a:pt x="384" y="98"/>
                  </a:lnTo>
                  <a:lnTo>
                    <a:pt x="375" y="79"/>
                  </a:lnTo>
                  <a:lnTo>
                    <a:pt x="370" y="79"/>
                  </a:lnTo>
                  <a:lnTo>
                    <a:pt x="368" y="69"/>
                  </a:lnTo>
                  <a:lnTo>
                    <a:pt x="360" y="72"/>
                  </a:lnTo>
                  <a:lnTo>
                    <a:pt x="353" y="72"/>
                  </a:lnTo>
                  <a:lnTo>
                    <a:pt x="348" y="67"/>
                  </a:lnTo>
                  <a:lnTo>
                    <a:pt x="322" y="76"/>
                  </a:lnTo>
                  <a:lnTo>
                    <a:pt x="317" y="84"/>
                  </a:lnTo>
                  <a:lnTo>
                    <a:pt x="308" y="88"/>
                  </a:lnTo>
                  <a:lnTo>
                    <a:pt x="298" y="86"/>
                  </a:lnTo>
                  <a:lnTo>
                    <a:pt x="293" y="81"/>
                  </a:lnTo>
                  <a:lnTo>
                    <a:pt x="288" y="91"/>
                  </a:lnTo>
                  <a:lnTo>
                    <a:pt x="281" y="93"/>
                  </a:lnTo>
                  <a:lnTo>
                    <a:pt x="276" y="103"/>
                  </a:lnTo>
                  <a:lnTo>
                    <a:pt x="269" y="105"/>
                  </a:lnTo>
                  <a:lnTo>
                    <a:pt x="252" y="124"/>
                  </a:lnTo>
                  <a:lnTo>
                    <a:pt x="247" y="127"/>
                  </a:lnTo>
                  <a:lnTo>
                    <a:pt x="243" y="134"/>
                  </a:lnTo>
                  <a:lnTo>
                    <a:pt x="231" y="79"/>
                  </a:lnTo>
                  <a:lnTo>
                    <a:pt x="147" y="9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3887FA94-C13F-DB4B-ABE3-92A1583FE0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991" y="3015313"/>
              <a:ext cx="568325" cy="633412"/>
            </a:xfrm>
            <a:custGeom>
              <a:avLst/>
              <a:gdLst>
                <a:gd name="T0" fmla="*/ 32 w 358"/>
                <a:gd name="T1" fmla="*/ 349 h 399"/>
                <a:gd name="T2" fmla="*/ 48 w 358"/>
                <a:gd name="T3" fmla="*/ 353 h 399"/>
                <a:gd name="T4" fmla="*/ 63 w 358"/>
                <a:gd name="T5" fmla="*/ 349 h 399"/>
                <a:gd name="T6" fmla="*/ 84 w 358"/>
                <a:gd name="T7" fmla="*/ 375 h 399"/>
                <a:gd name="T8" fmla="*/ 116 w 358"/>
                <a:gd name="T9" fmla="*/ 380 h 399"/>
                <a:gd name="T10" fmla="*/ 140 w 358"/>
                <a:gd name="T11" fmla="*/ 382 h 399"/>
                <a:gd name="T12" fmla="*/ 159 w 358"/>
                <a:gd name="T13" fmla="*/ 387 h 399"/>
                <a:gd name="T14" fmla="*/ 173 w 358"/>
                <a:gd name="T15" fmla="*/ 382 h 399"/>
                <a:gd name="T16" fmla="*/ 183 w 358"/>
                <a:gd name="T17" fmla="*/ 375 h 399"/>
                <a:gd name="T18" fmla="*/ 197 w 358"/>
                <a:gd name="T19" fmla="*/ 375 h 399"/>
                <a:gd name="T20" fmla="*/ 214 w 358"/>
                <a:gd name="T21" fmla="*/ 389 h 399"/>
                <a:gd name="T22" fmla="*/ 226 w 358"/>
                <a:gd name="T23" fmla="*/ 399 h 399"/>
                <a:gd name="T24" fmla="*/ 245 w 358"/>
                <a:gd name="T25" fmla="*/ 385 h 399"/>
                <a:gd name="T26" fmla="*/ 255 w 358"/>
                <a:gd name="T27" fmla="*/ 368 h 399"/>
                <a:gd name="T28" fmla="*/ 260 w 358"/>
                <a:gd name="T29" fmla="*/ 329 h 399"/>
                <a:gd name="T30" fmla="*/ 274 w 358"/>
                <a:gd name="T31" fmla="*/ 344 h 399"/>
                <a:gd name="T32" fmla="*/ 281 w 358"/>
                <a:gd name="T33" fmla="*/ 317 h 399"/>
                <a:gd name="T34" fmla="*/ 296 w 358"/>
                <a:gd name="T35" fmla="*/ 293 h 399"/>
                <a:gd name="T36" fmla="*/ 305 w 358"/>
                <a:gd name="T37" fmla="*/ 281 h 399"/>
                <a:gd name="T38" fmla="*/ 322 w 358"/>
                <a:gd name="T39" fmla="*/ 281 h 399"/>
                <a:gd name="T40" fmla="*/ 337 w 358"/>
                <a:gd name="T41" fmla="*/ 257 h 399"/>
                <a:gd name="T42" fmla="*/ 351 w 358"/>
                <a:gd name="T43" fmla="*/ 248 h 399"/>
                <a:gd name="T44" fmla="*/ 349 w 358"/>
                <a:gd name="T45" fmla="*/ 231 h 399"/>
                <a:gd name="T46" fmla="*/ 351 w 358"/>
                <a:gd name="T47" fmla="*/ 212 h 399"/>
                <a:gd name="T48" fmla="*/ 341 w 358"/>
                <a:gd name="T49" fmla="*/ 166 h 399"/>
                <a:gd name="T50" fmla="*/ 349 w 358"/>
                <a:gd name="T51" fmla="*/ 144 h 399"/>
                <a:gd name="T52" fmla="*/ 358 w 358"/>
                <a:gd name="T53" fmla="*/ 140 h 399"/>
                <a:gd name="T54" fmla="*/ 291 w 358"/>
                <a:gd name="T55" fmla="*/ 19 h 399"/>
                <a:gd name="T56" fmla="*/ 267 w 358"/>
                <a:gd name="T57" fmla="*/ 36 h 399"/>
                <a:gd name="T58" fmla="*/ 238 w 358"/>
                <a:gd name="T59" fmla="*/ 65 h 399"/>
                <a:gd name="T60" fmla="*/ 217 w 358"/>
                <a:gd name="T61" fmla="*/ 65 h 399"/>
                <a:gd name="T62" fmla="*/ 190 w 358"/>
                <a:gd name="T63" fmla="*/ 84 h 399"/>
                <a:gd name="T64" fmla="*/ 168 w 358"/>
                <a:gd name="T65" fmla="*/ 77 h 399"/>
                <a:gd name="T66" fmla="*/ 156 w 358"/>
                <a:gd name="T67" fmla="*/ 77 h 399"/>
                <a:gd name="T68" fmla="*/ 159 w 358"/>
                <a:gd name="T69" fmla="*/ 70 h 399"/>
                <a:gd name="T70" fmla="*/ 120 w 358"/>
                <a:gd name="T71" fmla="*/ 60 h 399"/>
                <a:gd name="T72" fmla="*/ 104 w 358"/>
                <a:gd name="T73" fmla="*/ 60 h 399"/>
                <a:gd name="T74" fmla="*/ 0 w 358"/>
                <a:gd name="T75" fmla="*/ 7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399">
                  <a:moveTo>
                    <a:pt x="0" y="70"/>
                  </a:moveTo>
                  <a:lnTo>
                    <a:pt x="32" y="349"/>
                  </a:lnTo>
                  <a:lnTo>
                    <a:pt x="39" y="349"/>
                  </a:lnTo>
                  <a:lnTo>
                    <a:pt x="48" y="353"/>
                  </a:lnTo>
                  <a:lnTo>
                    <a:pt x="53" y="353"/>
                  </a:lnTo>
                  <a:lnTo>
                    <a:pt x="63" y="349"/>
                  </a:lnTo>
                  <a:lnTo>
                    <a:pt x="80" y="361"/>
                  </a:lnTo>
                  <a:lnTo>
                    <a:pt x="84" y="375"/>
                  </a:lnTo>
                  <a:lnTo>
                    <a:pt x="96" y="380"/>
                  </a:lnTo>
                  <a:lnTo>
                    <a:pt x="116" y="380"/>
                  </a:lnTo>
                  <a:lnTo>
                    <a:pt x="132" y="392"/>
                  </a:lnTo>
                  <a:lnTo>
                    <a:pt x="140" y="382"/>
                  </a:lnTo>
                  <a:lnTo>
                    <a:pt x="144" y="382"/>
                  </a:lnTo>
                  <a:lnTo>
                    <a:pt x="159" y="387"/>
                  </a:lnTo>
                  <a:lnTo>
                    <a:pt x="173" y="385"/>
                  </a:lnTo>
                  <a:lnTo>
                    <a:pt x="173" y="382"/>
                  </a:lnTo>
                  <a:lnTo>
                    <a:pt x="180" y="380"/>
                  </a:lnTo>
                  <a:lnTo>
                    <a:pt x="183" y="375"/>
                  </a:lnTo>
                  <a:lnTo>
                    <a:pt x="193" y="368"/>
                  </a:lnTo>
                  <a:lnTo>
                    <a:pt x="197" y="375"/>
                  </a:lnTo>
                  <a:lnTo>
                    <a:pt x="205" y="387"/>
                  </a:lnTo>
                  <a:lnTo>
                    <a:pt x="214" y="389"/>
                  </a:lnTo>
                  <a:lnTo>
                    <a:pt x="224" y="397"/>
                  </a:lnTo>
                  <a:lnTo>
                    <a:pt x="226" y="399"/>
                  </a:lnTo>
                  <a:lnTo>
                    <a:pt x="238" y="399"/>
                  </a:lnTo>
                  <a:lnTo>
                    <a:pt x="245" y="385"/>
                  </a:lnTo>
                  <a:lnTo>
                    <a:pt x="253" y="380"/>
                  </a:lnTo>
                  <a:lnTo>
                    <a:pt x="255" y="368"/>
                  </a:lnTo>
                  <a:lnTo>
                    <a:pt x="253" y="356"/>
                  </a:lnTo>
                  <a:lnTo>
                    <a:pt x="260" y="329"/>
                  </a:lnTo>
                  <a:lnTo>
                    <a:pt x="267" y="329"/>
                  </a:lnTo>
                  <a:lnTo>
                    <a:pt x="274" y="344"/>
                  </a:lnTo>
                  <a:lnTo>
                    <a:pt x="284" y="332"/>
                  </a:lnTo>
                  <a:lnTo>
                    <a:pt x="281" y="317"/>
                  </a:lnTo>
                  <a:lnTo>
                    <a:pt x="289" y="301"/>
                  </a:lnTo>
                  <a:lnTo>
                    <a:pt x="296" y="293"/>
                  </a:lnTo>
                  <a:lnTo>
                    <a:pt x="298" y="289"/>
                  </a:lnTo>
                  <a:lnTo>
                    <a:pt x="305" y="281"/>
                  </a:lnTo>
                  <a:lnTo>
                    <a:pt x="310" y="284"/>
                  </a:lnTo>
                  <a:lnTo>
                    <a:pt x="322" y="281"/>
                  </a:lnTo>
                  <a:lnTo>
                    <a:pt x="322" y="276"/>
                  </a:lnTo>
                  <a:lnTo>
                    <a:pt x="337" y="257"/>
                  </a:lnTo>
                  <a:lnTo>
                    <a:pt x="341" y="257"/>
                  </a:lnTo>
                  <a:lnTo>
                    <a:pt x="351" y="248"/>
                  </a:lnTo>
                  <a:lnTo>
                    <a:pt x="349" y="236"/>
                  </a:lnTo>
                  <a:lnTo>
                    <a:pt x="349" y="231"/>
                  </a:lnTo>
                  <a:lnTo>
                    <a:pt x="349" y="221"/>
                  </a:lnTo>
                  <a:lnTo>
                    <a:pt x="351" y="212"/>
                  </a:lnTo>
                  <a:lnTo>
                    <a:pt x="358" y="173"/>
                  </a:lnTo>
                  <a:lnTo>
                    <a:pt x="341" y="166"/>
                  </a:lnTo>
                  <a:lnTo>
                    <a:pt x="353" y="156"/>
                  </a:lnTo>
                  <a:lnTo>
                    <a:pt x="349" y="14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32" y="0"/>
                  </a:lnTo>
                  <a:lnTo>
                    <a:pt x="291" y="19"/>
                  </a:lnTo>
                  <a:lnTo>
                    <a:pt x="274" y="31"/>
                  </a:lnTo>
                  <a:lnTo>
                    <a:pt x="267" y="36"/>
                  </a:lnTo>
                  <a:lnTo>
                    <a:pt x="243" y="63"/>
                  </a:lnTo>
                  <a:lnTo>
                    <a:pt x="238" y="65"/>
                  </a:lnTo>
                  <a:lnTo>
                    <a:pt x="231" y="65"/>
                  </a:lnTo>
                  <a:lnTo>
                    <a:pt x="217" y="65"/>
                  </a:lnTo>
                  <a:lnTo>
                    <a:pt x="209" y="67"/>
                  </a:lnTo>
                  <a:lnTo>
                    <a:pt x="190" y="84"/>
                  </a:lnTo>
                  <a:lnTo>
                    <a:pt x="183" y="82"/>
                  </a:lnTo>
                  <a:lnTo>
                    <a:pt x="168" y="77"/>
                  </a:lnTo>
                  <a:lnTo>
                    <a:pt x="164" y="79"/>
                  </a:lnTo>
                  <a:lnTo>
                    <a:pt x="156" y="77"/>
                  </a:lnTo>
                  <a:lnTo>
                    <a:pt x="161" y="70"/>
                  </a:lnTo>
                  <a:lnTo>
                    <a:pt x="159" y="70"/>
                  </a:lnTo>
                  <a:lnTo>
                    <a:pt x="147" y="67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04" y="60"/>
                  </a:lnTo>
                  <a:lnTo>
                    <a:pt x="104" y="55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6DDFB1E1-03A7-6442-A4B3-2131243C0F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979" y="3118500"/>
              <a:ext cx="407988" cy="720725"/>
            </a:xfrm>
            <a:custGeom>
              <a:avLst/>
              <a:gdLst>
                <a:gd name="T0" fmla="*/ 7 w 257"/>
                <a:gd name="T1" fmla="*/ 26 h 454"/>
                <a:gd name="T2" fmla="*/ 29 w 257"/>
                <a:gd name="T3" fmla="*/ 281 h 454"/>
                <a:gd name="T4" fmla="*/ 26 w 257"/>
                <a:gd name="T5" fmla="*/ 286 h 454"/>
                <a:gd name="T6" fmla="*/ 26 w 257"/>
                <a:gd name="T7" fmla="*/ 296 h 454"/>
                <a:gd name="T8" fmla="*/ 24 w 257"/>
                <a:gd name="T9" fmla="*/ 308 h 454"/>
                <a:gd name="T10" fmla="*/ 34 w 257"/>
                <a:gd name="T11" fmla="*/ 329 h 454"/>
                <a:gd name="T12" fmla="*/ 36 w 257"/>
                <a:gd name="T13" fmla="*/ 351 h 454"/>
                <a:gd name="T14" fmla="*/ 26 w 257"/>
                <a:gd name="T15" fmla="*/ 373 h 454"/>
                <a:gd name="T16" fmla="*/ 24 w 257"/>
                <a:gd name="T17" fmla="*/ 380 h 454"/>
                <a:gd name="T18" fmla="*/ 17 w 257"/>
                <a:gd name="T19" fmla="*/ 397 h 454"/>
                <a:gd name="T20" fmla="*/ 2 w 257"/>
                <a:gd name="T21" fmla="*/ 409 h 454"/>
                <a:gd name="T22" fmla="*/ 2 w 257"/>
                <a:gd name="T23" fmla="*/ 425 h 454"/>
                <a:gd name="T24" fmla="*/ 0 w 257"/>
                <a:gd name="T25" fmla="*/ 445 h 454"/>
                <a:gd name="T26" fmla="*/ 0 w 257"/>
                <a:gd name="T27" fmla="*/ 449 h 454"/>
                <a:gd name="T28" fmla="*/ 0 w 257"/>
                <a:gd name="T29" fmla="*/ 454 h 454"/>
                <a:gd name="T30" fmla="*/ 0 w 257"/>
                <a:gd name="T31" fmla="*/ 454 h 454"/>
                <a:gd name="T32" fmla="*/ 7 w 257"/>
                <a:gd name="T33" fmla="*/ 454 h 454"/>
                <a:gd name="T34" fmla="*/ 14 w 257"/>
                <a:gd name="T35" fmla="*/ 452 h 454"/>
                <a:gd name="T36" fmla="*/ 12 w 257"/>
                <a:gd name="T37" fmla="*/ 447 h 454"/>
                <a:gd name="T38" fmla="*/ 14 w 257"/>
                <a:gd name="T39" fmla="*/ 440 h 454"/>
                <a:gd name="T40" fmla="*/ 31 w 257"/>
                <a:gd name="T41" fmla="*/ 442 h 454"/>
                <a:gd name="T42" fmla="*/ 50 w 257"/>
                <a:gd name="T43" fmla="*/ 435 h 454"/>
                <a:gd name="T44" fmla="*/ 77 w 257"/>
                <a:gd name="T45" fmla="*/ 445 h 454"/>
                <a:gd name="T46" fmla="*/ 79 w 257"/>
                <a:gd name="T47" fmla="*/ 447 h 454"/>
                <a:gd name="T48" fmla="*/ 84 w 257"/>
                <a:gd name="T49" fmla="*/ 447 h 454"/>
                <a:gd name="T50" fmla="*/ 89 w 257"/>
                <a:gd name="T51" fmla="*/ 430 h 454"/>
                <a:gd name="T52" fmla="*/ 103 w 257"/>
                <a:gd name="T53" fmla="*/ 425 h 454"/>
                <a:gd name="T54" fmla="*/ 111 w 257"/>
                <a:gd name="T55" fmla="*/ 433 h 454"/>
                <a:gd name="T56" fmla="*/ 118 w 257"/>
                <a:gd name="T57" fmla="*/ 437 h 454"/>
                <a:gd name="T58" fmla="*/ 125 w 257"/>
                <a:gd name="T59" fmla="*/ 433 h 454"/>
                <a:gd name="T60" fmla="*/ 132 w 257"/>
                <a:gd name="T61" fmla="*/ 411 h 454"/>
                <a:gd name="T62" fmla="*/ 137 w 257"/>
                <a:gd name="T63" fmla="*/ 404 h 454"/>
                <a:gd name="T64" fmla="*/ 142 w 257"/>
                <a:gd name="T65" fmla="*/ 404 h 454"/>
                <a:gd name="T66" fmla="*/ 151 w 257"/>
                <a:gd name="T67" fmla="*/ 416 h 454"/>
                <a:gd name="T68" fmla="*/ 173 w 257"/>
                <a:gd name="T69" fmla="*/ 416 h 454"/>
                <a:gd name="T70" fmla="*/ 178 w 257"/>
                <a:gd name="T71" fmla="*/ 394 h 454"/>
                <a:gd name="T72" fmla="*/ 211 w 257"/>
                <a:gd name="T73" fmla="*/ 351 h 454"/>
                <a:gd name="T74" fmla="*/ 211 w 257"/>
                <a:gd name="T75" fmla="*/ 336 h 454"/>
                <a:gd name="T76" fmla="*/ 219 w 257"/>
                <a:gd name="T77" fmla="*/ 332 h 454"/>
                <a:gd name="T78" fmla="*/ 233 w 257"/>
                <a:gd name="T79" fmla="*/ 334 h 454"/>
                <a:gd name="T80" fmla="*/ 245 w 257"/>
                <a:gd name="T81" fmla="*/ 324 h 454"/>
                <a:gd name="T82" fmla="*/ 255 w 257"/>
                <a:gd name="T83" fmla="*/ 322 h 454"/>
                <a:gd name="T84" fmla="*/ 257 w 257"/>
                <a:gd name="T85" fmla="*/ 315 h 454"/>
                <a:gd name="T86" fmla="*/ 252 w 257"/>
                <a:gd name="T87" fmla="*/ 298 h 454"/>
                <a:gd name="T88" fmla="*/ 252 w 257"/>
                <a:gd name="T89" fmla="*/ 291 h 454"/>
                <a:gd name="T90" fmla="*/ 255 w 257"/>
                <a:gd name="T91" fmla="*/ 284 h 454"/>
                <a:gd name="T92" fmla="*/ 223 w 257"/>
                <a:gd name="T93" fmla="*/ 5 h 454"/>
                <a:gd name="T94" fmla="*/ 223 w 257"/>
                <a:gd name="T95" fmla="*/ 0 h 454"/>
                <a:gd name="T96" fmla="*/ 58 w 257"/>
                <a:gd name="T97" fmla="*/ 22 h 454"/>
                <a:gd name="T98" fmla="*/ 53 w 257"/>
                <a:gd name="T99" fmla="*/ 24 h 454"/>
                <a:gd name="T100" fmla="*/ 41 w 257"/>
                <a:gd name="T101" fmla="*/ 29 h 454"/>
                <a:gd name="T102" fmla="*/ 34 w 257"/>
                <a:gd name="T103" fmla="*/ 34 h 454"/>
                <a:gd name="T104" fmla="*/ 19 w 257"/>
                <a:gd name="T105" fmla="*/ 36 h 454"/>
                <a:gd name="T106" fmla="*/ 7 w 257"/>
                <a:gd name="T107" fmla="*/ 2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454">
                  <a:moveTo>
                    <a:pt x="7" y="26"/>
                  </a:moveTo>
                  <a:lnTo>
                    <a:pt x="29" y="281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4" y="308"/>
                  </a:lnTo>
                  <a:lnTo>
                    <a:pt x="34" y="329"/>
                  </a:lnTo>
                  <a:lnTo>
                    <a:pt x="36" y="351"/>
                  </a:lnTo>
                  <a:lnTo>
                    <a:pt x="26" y="373"/>
                  </a:lnTo>
                  <a:lnTo>
                    <a:pt x="24" y="380"/>
                  </a:lnTo>
                  <a:lnTo>
                    <a:pt x="17" y="397"/>
                  </a:lnTo>
                  <a:lnTo>
                    <a:pt x="2" y="409"/>
                  </a:lnTo>
                  <a:lnTo>
                    <a:pt x="2" y="42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7" y="454"/>
                  </a:lnTo>
                  <a:lnTo>
                    <a:pt x="14" y="452"/>
                  </a:lnTo>
                  <a:lnTo>
                    <a:pt x="12" y="447"/>
                  </a:lnTo>
                  <a:lnTo>
                    <a:pt x="14" y="440"/>
                  </a:lnTo>
                  <a:lnTo>
                    <a:pt x="31" y="442"/>
                  </a:lnTo>
                  <a:lnTo>
                    <a:pt x="50" y="435"/>
                  </a:lnTo>
                  <a:lnTo>
                    <a:pt x="77" y="445"/>
                  </a:lnTo>
                  <a:lnTo>
                    <a:pt x="79" y="447"/>
                  </a:lnTo>
                  <a:lnTo>
                    <a:pt x="84" y="447"/>
                  </a:lnTo>
                  <a:lnTo>
                    <a:pt x="89" y="430"/>
                  </a:lnTo>
                  <a:lnTo>
                    <a:pt x="103" y="425"/>
                  </a:lnTo>
                  <a:lnTo>
                    <a:pt x="111" y="433"/>
                  </a:lnTo>
                  <a:lnTo>
                    <a:pt x="118" y="437"/>
                  </a:lnTo>
                  <a:lnTo>
                    <a:pt x="125" y="433"/>
                  </a:lnTo>
                  <a:lnTo>
                    <a:pt x="132" y="411"/>
                  </a:lnTo>
                  <a:lnTo>
                    <a:pt x="137" y="404"/>
                  </a:lnTo>
                  <a:lnTo>
                    <a:pt x="142" y="404"/>
                  </a:lnTo>
                  <a:lnTo>
                    <a:pt x="151" y="416"/>
                  </a:lnTo>
                  <a:lnTo>
                    <a:pt x="173" y="416"/>
                  </a:lnTo>
                  <a:lnTo>
                    <a:pt x="178" y="394"/>
                  </a:lnTo>
                  <a:lnTo>
                    <a:pt x="211" y="351"/>
                  </a:lnTo>
                  <a:lnTo>
                    <a:pt x="211" y="336"/>
                  </a:lnTo>
                  <a:lnTo>
                    <a:pt x="219" y="332"/>
                  </a:lnTo>
                  <a:lnTo>
                    <a:pt x="233" y="334"/>
                  </a:lnTo>
                  <a:lnTo>
                    <a:pt x="245" y="324"/>
                  </a:lnTo>
                  <a:lnTo>
                    <a:pt x="255" y="322"/>
                  </a:lnTo>
                  <a:lnTo>
                    <a:pt x="257" y="315"/>
                  </a:lnTo>
                  <a:lnTo>
                    <a:pt x="252" y="298"/>
                  </a:lnTo>
                  <a:lnTo>
                    <a:pt x="252" y="291"/>
                  </a:lnTo>
                  <a:lnTo>
                    <a:pt x="255" y="284"/>
                  </a:lnTo>
                  <a:lnTo>
                    <a:pt x="223" y="5"/>
                  </a:lnTo>
                  <a:lnTo>
                    <a:pt x="223" y="0"/>
                  </a:lnTo>
                  <a:lnTo>
                    <a:pt x="58" y="22"/>
                  </a:lnTo>
                  <a:lnTo>
                    <a:pt x="53" y="24"/>
                  </a:lnTo>
                  <a:lnTo>
                    <a:pt x="41" y="29"/>
                  </a:lnTo>
                  <a:lnTo>
                    <a:pt x="34" y="34"/>
                  </a:lnTo>
                  <a:lnTo>
                    <a:pt x="19" y="36"/>
                  </a:lnTo>
                  <a:lnTo>
                    <a:pt x="7" y="2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CF997802-F1D8-7144-9C8E-7B5748EAB5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8966" y="3034363"/>
              <a:ext cx="538163" cy="954087"/>
            </a:xfrm>
            <a:custGeom>
              <a:avLst/>
              <a:gdLst>
                <a:gd name="T0" fmla="*/ 58 w 339"/>
                <a:gd name="T1" fmla="*/ 15 h 601"/>
                <a:gd name="T2" fmla="*/ 77 w 339"/>
                <a:gd name="T3" fmla="*/ 31 h 601"/>
                <a:gd name="T4" fmla="*/ 94 w 339"/>
                <a:gd name="T5" fmla="*/ 51 h 601"/>
                <a:gd name="T6" fmla="*/ 99 w 339"/>
                <a:gd name="T7" fmla="*/ 77 h 601"/>
                <a:gd name="T8" fmla="*/ 89 w 339"/>
                <a:gd name="T9" fmla="*/ 94 h 601"/>
                <a:gd name="T10" fmla="*/ 75 w 339"/>
                <a:gd name="T11" fmla="*/ 120 h 601"/>
                <a:gd name="T12" fmla="*/ 58 w 339"/>
                <a:gd name="T13" fmla="*/ 128 h 601"/>
                <a:gd name="T14" fmla="*/ 34 w 339"/>
                <a:gd name="T15" fmla="*/ 132 h 601"/>
                <a:gd name="T16" fmla="*/ 29 w 339"/>
                <a:gd name="T17" fmla="*/ 154 h 601"/>
                <a:gd name="T18" fmla="*/ 41 w 339"/>
                <a:gd name="T19" fmla="*/ 171 h 601"/>
                <a:gd name="T20" fmla="*/ 27 w 339"/>
                <a:gd name="T21" fmla="*/ 212 h 601"/>
                <a:gd name="T22" fmla="*/ 10 w 339"/>
                <a:gd name="T23" fmla="*/ 228 h 601"/>
                <a:gd name="T24" fmla="*/ 5 w 339"/>
                <a:gd name="T25" fmla="*/ 248 h 601"/>
                <a:gd name="T26" fmla="*/ 0 w 339"/>
                <a:gd name="T27" fmla="*/ 262 h 601"/>
                <a:gd name="T28" fmla="*/ 8 w 339"/>
                <a:gd name="T29" fmla="*/ 301 h 601"/>
                <a:gd name="T30" fmla="*/ 34 w 339"/>
                <a:gd name="T31" fmla="*/ 337 h 601"/>
                <a:gd name="T32" fmla="*/ 65 w 339"/>
                <a:gd name="T33" fmla="*/ 363 h 601"/>
                <a:gd name="T34" fmla="*/ 85 w 339"/>
                <a:gd name="T35" fmla="*/ 404 h 601"/>
                <a:gd name="T36" fmla="*/ 99 w 339"/>
                <a:gd name="T37" fmla="*/ 394 h 601"/>
                <a:gd name="T38" fmla="*/ 123 w 339"/>
                <a:gd name="T39" fmla="*/ 411 h 601"/>
                <a:gd name="T40" fmla="*/ 121 w 339"/>
                <a:gd name="T41" fmla="*/ 440 h 601"/>
                <a:gd name="T42" fmla="*/ 101 w 339"/>
                <a:gd name="T43" fmla="*/ 464 h 601"/>
                <a:gd name="T44" fmla="*/ 121 w 339"/>
                <a:gd name="T45" fmla="*/ 490 h 601"/>
                <a:gd name="T46" fmla="*/ 157 w 339"/>
                <a:gd name="T47" fmla="*/ 510 h 601"/>
                <a:gd name="T48" fmla="*/ 185 w 339"/>
                <a:gd name="T49" fmla="*/ 548 h 601"/>
                <a:gd name="T50" fmla="*/ 193 w 339"/>
                <a:gd name="T51" fmla="*/ 563 h 601"/>
                <a:gd name="T52" fmla="*/ 185 w 339"/>
                <a:gd name="T53" fmla="*/ 572 h 601"/>
                <a:gd name="T54" fmla="*/ 207 w 339"/>
                <a:gd name="T55" fmla="*/ 601 h 601"/>
                <a:gd name="T56" fmla="*/ 212 w 339"/>
                <a:gd name="T57" fmla="*/ 596 h 601"/>
                <a:gd name="T58" fmla="*/ 219 w 339"/>
                <a:gd name="T59" fmla="*/ 579 h 601"/>
                <a:gd name="T60" fmla="*/ 243 w 339"/>
                <a:gd name="T61" fmla="*/ 577 h 601"/>
                <a:gd name="T62" fmla="*/ 265 w 339"/>
                <a:gd name="T63" fmla="*/ 589 h 601"/>
                <a:gd name="T64" fmla="*/ 272 w 339"/>
                <a:gd name="T65" fmla="*/ 563 h 601"/>
                <a:gd name="T66" fmla="*/ 277 w 339"/>
                <a:gd name="T67" fmla="*/ 548 h 601"/>
                <a:gd name="T68" fmla="*/ 305 w 339"/>
                <a:gd name="T69" fmla="*/ 538 h 601"/>
                <a:gd name="T70" fmla="*/ 296 w 339"/>
                <a:gd name="T71" fmla="*/ 524 h 601"/>
                <a:gd name="T72" fmla="*/ 301 w 339"/>
                <a:gd name="T73" fmla="*/ 512 h 601"/>
                <a:gd name="T74" fmla="*/ 303 w 339"/>
                <a:gd name="T75" fmla="*/ 507 h 601"/>
                <a:gd name="T76" fmla="*/ 303 w 339"/>
                <a:gd name="T77" fmla="*/ 498 h 601"/>
                <a:gd name="T78" fmla="*/ 305 w 339"/>
                <a:gd name="T79" fmla="*/ 462 h 601"/>
                <a:gd name="T80" fmla="*/ 327 w 339"/>
                <a:gd name="T81" fmla="*/ 433 h 601"/>
                <a:gd name="T82" fmla="*/ 339 w 339"/>
                <a:gd name="T83" fmla="*/ 404 h 601"/>
                <a:gd name="T84" fmla="*/ 327 w 339"/>
                <a:gd name="T85" fmla="*/ 361 h 601"/>
                <a:gd name="T86" fmla="*/ 329 w 339"/>
                <a:gd name="T87" fmla="*/ 339 h 601"/>
                <a:gd name="T88" fmla="*/ 310 w 339"/>
                <a:gd name="T89" fmla="*/ 79 h 601"/>
                <a:gd name="T90" fmla="*/ 303 w 339"/>
                <a:gd name="T91" fmla="*/ 72 h 601"/>
                <a:gd name="T92" fmla="*/ 296 w 339"/>
                <a:gd name="T93" fmla="*/ 41 h 601"/>
                <a:gd name="T94" fmla="*/ 279 w 339"/>
                <a:gd name="T95" fmla="*/ 1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9" h="601">
                  <a:moveTo>
                    <a:pt x="279" y="0"/>
                  </a:moveTo>
                  <a:lnTo>
                    <a:pt x="58" y="15"/>
                  </a:lnTo>
                  <a:lnTo>
                    <a:pt x="60" y="19"/>
                  </a:lnTo>
                  <a:lnTo>
                    <a:pt x="77" y="31"/>
                  </a:lnTo>
                  <a:lnTo>
                    <a:pt x="80" y="41"/>
                  </a:lnTo>
                  <a:lnTo>
                    <a:pt x="94" y="51"/>
                  </a:lnTo>
                  <a:lnTo>
                    <a:pt x="101" y="70"/>
                  </a:lnTo>
                  <a:lnTo>
                    <a:pt x="99" y="77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103"/>
                  </a:lnTo>
                  <a:lnTo>
                    <a:pt x="75" y="120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41" y="128"/>
                  </a:lnTo>
                  <a:lnTo>
                    <a:pt x="34" y="132"/>
                  </a:lnTo>
                  <a:lnTo>
                    <a:pt x="27" y="144"/>
                  </a:lnTo>
                  <a:lnTo>
                    <a:pt x="29" y="154"/>
                  </a:lnTo>
                  <a:lnTo>
                    <a:pt x="39" y="164"/>
                  </a:lnTo>
                  <a:lnTo>
                    <a:pt x="41" y="171"/>
                  </a:lnTo>
                  <a:lnTo>
                    <a:pt x="39" y="185"/>
                  </a:lnTo>
                  <a:lnTo>
                    <a:pt x="27" y="212"/>
                  </a:lnTo>
                  <a:lnTo>
                    <a:pt x="15" y="221"/>
                  </a:lnTo>
                  <a:lnTo>
                    <a:pt x="10" y="228"/>
                  </a:lnTo>
                  <a:lnTo>
                    <a:pt x="10" y="238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0" y="262"/>
                  </a:lnTo>
                  <a:lnTo>
                    <a:pt x="3" y="284"/>
                  </a:lnTo>
                  <a:lnTo>
                    <a:pt x="8" y="301"/>
                  </a:lnTo>
                  <a:lnTo>
                    <a:pt x="10" y="308"/>
                  </a:lnTo>
                  <a:lnTo>
                    <a:pt x="34" y="337"/>
                  </a:lnTo>
                  <a:lnTo>
                    <a:pt x="58" y="356"/>
                  </a:lnTo>
                  <a:lnTo>
                    <a:pt x="65" y="363"/>
                  </a:lnTo>
                  <a:lnTo>
                    <a:pt x="80" y="401"/>
                  </a:lnTo>
                  <a:lnTo>
                    <a:pt x="85" y="404"/>
                  </a:lnTo>
                  <a:lnTo>
                    <a:pt x="92" y="397"/>
                  </a:lnTo>
                  <a:lnTo>
                    <a:pt x="99" y="394"/>
                  </a:lnTo>
                  <a:lnTo>
                    <a:pt x="118" y="404"/>
                  </a:lnTo>
                  <a:lnTo>
                    <a:pt x="123" y="411"/>
                  </a:lnTo>
                  <a:lnTo>
                    <a:pt x="118" y="423"/>
                  </a:lnTo>
                  <a:lnTo>
                    <a:pt x="121" y="440"/>
                  </a:lnTo>
                  <a:lnTo>
                    <a:pt x="104" y="457"/>
                  </a:lnTo>
                  <a:lnTo>
                    <a:pt x="101" y="464"/>
                  </a:lnTo>
                  <a:lnTo>
                    <a:pt x="106" y="476"/>
                  </a:lnTo>
                  <a:lnTo>
                    <a:pt x="121" y="490"/>
                  </a:lnTo>
                  <a:lnTo>
                    <a:pt x="145" y="505"/>
                  </a:lnTo>
                  <a:lnTo>
                    <a:pt x="157" y="510"/>
                  </a:lnTo>
                  <a:lnTo>
                    <a:pt x="181" y="529"/>
                  </a:lnTo>
                  <a:lnTo>
                    <a:pt x="185" y="548"/>
                  </a:lnTo>
                  <a:lnTo>
                    <a:pt x="193" y="558"/>
                  </a:lnTo>
                  <a:lnTo>
                    <a:pt x="193" y="563"/>
                  </a:lnTo>
                  <a:lnTo>
                    <a:pt x="185" y="567"/>
                  </a:lnTo>
                  <a:lnTo>
                    <a:pt x="185" y="572"/>
                  </a:lnTo>
                  <a:lnTo>
                    <a:pt x="202" y="601"/>
                  </a:lnTo>
                  <a:lnTo>
                    <a:pt x="207" y="601"/>
                  </a:lnTo>
                  <a:lnTo>
                    <a:pt x="207" y="596"/>
                  </a:lnTo>
                  <a:lnTo>
                    <a:pt x="212" y="596"/>
                  </a:lnTo>
                  <a:lnTo>
                    <a:pt x="214" y="599"/>
                  </a:lnTo>
                  <a:lnTo>
                    <a:pt x="219" y="579"/>
                  </a:lnTo>
                  <a:lnTo>
                    <a:pt x="229" y="575"/>
                  </a:lnTo>
                  <a:lnTo>
                    <a:pt x="243" y="577"/>
                  </a:lnTo>
                  <a:lnTo>
                    <a:pt x="255" y="582"/>
                  </a:lnTo>
                  <a:lnTo>
                    <a:pt x="265" y="589"/>
                  </a:lnTo>
                  <a:lnTo>
                    <a:pt x="277" y="584"/>
                  </a:lnTo>
                  <a:lnTo>
                    <a:pt x="272" y="563"/>
                  </a:lnTo>
                  <a:lnTo>
                    <a:pt x="269" y="551"/>
                  </a:lnTo>
                  <a:lnTo>
                    <a:pt x="277" y="548"/>
                  </a:lnTo>
                  <a:lnTo>
                    <a:pt x="303" y="541"/>
                  </a:lnTo>
                  <a:lnTo>
                    <a:pt x="305" y="538"/>
                  </a:lnTo>
                  <a:lnTo>
                    <a:pt x="296" y="526"/>
                  </a:lnTo>
                  <a:lnTo>
                    <a:pt x="296" y="524"/>
                  </a:lnTo>
                  <a:lnTo>
                    <a:pt x="301" y="522"/>
                  </a:lnTo>
                  <a:lnTo>
                    <a:pt x="301" y="512"/>
                  </a:lnTo>
                  <a:lnTo>
                    <a:pt x="305" y="507"/>
                  </a:lnTo>
                  <a:lnTo>
                    <a:pt x="303" y="507"/>
                  </a:lnTo>
                  <a:lnTo>
                    <a:pt x="303" y="502"/>
                  </a:lnTo>
                  <a:lnTo>
                    <a:pt x="303" y="498"/>
                  </a:lnTo>
                  <a:lnTo>
                    <a:pt x="305" y="478"/>
                  </a:lnTo>
                  <a:lnTo>
                    <a:pt x="305" y="462"/>
                  </a:lnTo>
                  <a:lnTo>
                    <a:pt x="320" y="450"/>
                  </a:lnTo>
                  <a:lnTo>
                    <a:pt x="327" y="433"/>
                  </a:lnTo>
                  <a:lnTo>
                    <a:pt x="329" y="426"/>
                  </a:lnTo>
                  <a:lnTo>
                    <a:pt x="339" y="404"/>
                  </a:lnTo>
                  <a:lnTo>
                    <a:pt x="337" y="382"/>
                  </a:lnTo>
                  <a:lnTo>
                    <a:pt x="327" y="361"/>
                  </a:lnTo>
                  <a:lnTo>
                    <a:pt x="329" y="349"/>
                  </a:lnTo>
                  <a:lnTo>
                    <a:pt x="329" y="339"/>
                  </a:lnTo>
                  <a:lnTo>
                    <a:pt x="332" y="334"/>
                  </a:lnTo>
                  <a:lnTo>
                    <a:pt x="310" y="79"/>
                  </a:lnTo>
                  <a:lnTo>
                    <a:pt x="305" y="77"/>
                  </a:lnTo>
                  <a:lnTo>
                    <a:pt x="303" y="72"/>
                  </a:lnTo>
                  <a:lnTo>
                    <a:pt x="298" y="48"/>
                  </a:lnTo>
                  <a:lnTo>
                    <a:pt x="296" y="41"/>
                  </a:lnTo>
                  <a:lnTo>
                    <a:pt x="286" y="34"/>
                  </a:lnTo>
                  <a:lnTo>
                    <a:pt x="279" y="19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4771A493-4A5E-3948-9C57-785FE44DD8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9091" y="3817000"/>
              <a:ext cx="1185863" cy="514350"/>
            </a:xfrm>
            <a:custGeom>
              <a:avLst/>
              <a:gdLst>
                <a:gd name="T0" fmla="*/ 9 w 747"/>
                <a:gd name="T1" fmla="*/ 262 h 324"/>
                <a:gd name="T2" fmla="*/ 19 w 747"/>
                <a:gd name="T3" fmla="*/ 247 h 324"/>
                <a:gd name="T4" fmla="*/ 28 w 747"/>
                <a:gd name="T5" fmla="*/ 228 h 324"/>
                <a:gd name="T6" fmla="*/ 86 w 747"/>
                <a:gd name="T7" fmla="*/ 197 h 324"/>
                <a:gd name="T8" fmla="*/ 110 w 747"/>
                <a:gd name="T9" fmla="*/ 173 h 324"/>
                <a:gd name="T10" fmla="*/ 120 w 747"/>
                <a:gd name="T11" fmla="*/ 168 h 324"/>
                <a:gd name="T12" fmla="*/ 132 w 747"/>
                <a:gd name="T13" fmla="*/ 158 h 324"/>
                <a:gd name="T14" fmla="*/ 144 w 747"/>
                <a:gd name="T15" fmla="*/ 156 h 324"/>
                <a:gd name="T16" fmla="*/ 175 w 747"/>
                <a:gd name="T17" fmla="*/ 144 h 324"/>
                <a:gd name="T18" fmla="*/ 204 w 747"/>
                <a:gd name="T19" fmla="*/ 106 h 324"/>
                <a:gd name="T20" fmla="*/ 206 w 747"/>
                <a:gd name="T21" fmla="*/ 84 h 324"/>
                <a:gd name="T22" fmla="*/ 228 w 747"/>
                <a:gd name="T23" fmla="*/ 82 h 324"/>
                <a:gd name="T24" fmla="*/ 264 w 747"/>
                <a:gd name="T25" fmla="*/ 77 h 324"/>
                <a:gd name="T26" fmla="*/ 706 w 747"/>
                <a:gd name="T27" fmla="*/ 5 h 324"/>
                <a:gd name="T28" fmla="*/ 718 w 747"/>
                <a:gd name="T29" fmla="*/ 12 h 324"/>
                <a:gd name="T30" fmla="*/ 730 w 747"/>
                <a:gd name="T31" fmla="*/ 31 h 324"/>
                <a:gd name="T32" fmla="*/ 725 w 747"/>
                <a:gd name="T33" fmla="*/ 36 h 324"/>
                <a:gd name="T34" fmla="*/ 713 w 747"/>
                <a:gd name="T35" fmla="*/ 33 h 324"/>
                <a:gd name="T36" fmla="*/ 708 w 747"/>
                <a:gd name="T37" fmla="*/ 36 h 324"/>
                <a:gd name="T38" fmla="*/ 682 w 747"/>
                <a:gd name="T39" fmla="*/ 53 h 324"/>
                <a:gd name="T40" fmla="*/ 660 w 747"/>
                <a:gd name="T41" fmla="*/ 70 h 324"/>
                <a:gd name="T42" fmla="*/ 667 w 747"/>
                <a:gd name="T43" fmla="*/ 72 h 324"/>
                <a:gd name="T44" fmla="*/ 701 w 747"/>
                <a:gd name="T45" fmla="*/ 58 h 324"/>
                <a:gd name="T46" fmla="*/ 713 w 747"/>
                <a:gd name="T47" fmla="*/ 67 h 324"/>
                <a:gd name="T48" fmla="*/ 725 w 747"/>
                <a:gd name="T49" fmla="*/ 72 h 324"/>
                <a:gd name="T50" fmla="*/ 739 w 747"/>
                <a:gd name="T51" fmla="*/ 58 h 324"/>
                <a:gd name="T52" fmla="*/ 747 w 747"/>
                <a:gd name="T53" fmla="*/ 91 h 324"/>
                <a:gd name="T54" fmla="*/ 735 w 747"/>
                <a:gd name="T55" fmla="*/ 108 h 324"/>
                <a:gd name="T56" fmla="*/ 718 w 747"/>
                <a:gd name="T57" fmla="*/ 122 h 324"/>
                <a:gd name="T58" fmla="*/ 691 w 747"/>
                <a:gd name="T59" fmla="*/ 125 h 324"/>
                <a:gd name="T60" fmla="*/ 686 w 747"/>
                <a:gd name="T61" fmla="*/ 120 h 324"/>
                <a:gd name="T62" fmla="*/ 679 w 747"/>
                <a:gd name="T63" fmla="*/ 113 h 324"/>
                <a:gd name="T64" fmla="*/ 677 w 747"/>
                <a:gd name="T65" fmla="*/ 132 h 324"/>
                <a:gd name="T66" fmla="*/ 686 w 747"/>
                <a:gd name="T67" fmla="*/ 137 h 324"/>
                <a:gd name="T68" fmla="*/ 691 w 747"/>
                <a:gd name="T69" fmla="*/ 156 h 324"/>
                <a:gd name="T70" fmla="*/ 660 w 747"/>
                <a:gd name="T71" fmla="*/ 173 h 324"/>
                <a:gd name="T72" fmla="*/ 658 w 747"/>
                <a:gd name="T73" fmla="*/ 180 h 324"/>
                <a:gd name="T74" fmla="*/ 703 w 747"/>
                <a:gd name="T75" fmla="*/ 168 h 324"/>
                <a:gd name="T76" fmla="*/ 715 w 747"/>
                <a:gd name="T77" fmla="*/ 170 h 324"/>
                <a:gd name="T78" fmla="*/ 682 w 747"/>
                <a:gd name="T79" fmla="*/ 199 h 324"/>
                <a:gd name="T80" fmla="*/ 643 w 747"/>
                <a:gd name="T81" fmla="*/ 231 h 324"/>
                <a:gd name="T82" fmla="*/ 638 w 747"/>
                <a:gd name="T83" fmla="*/ 235 h 324"/>
                <a:gd name="T84" fmla="*/ 602 w 747"/>
                <a:gd name="T85" fmla="*/ 279 h 324"/>
                <a:gd name="T86" fmla="*/ 586 w 747"/>
                <a:gd name="T87" fmla="*/ 315 h 324"/>
                <a:gd name="T88" fmla="*/ 432 w 747"/>
                <a:gd name="T89" fmla="*/ 245 h 324"/>
                <a:gd name="T90" fmla="*/ 314 w 747"/>
                <a:gd name="T91" fmla="*/ 231 h 324"/>
                <a:gd name="T92" fmla="*/ 305 w 747"/>
                <a:gd name="T93" fmla="*/ 226 h 324"/>
                <a:gd name="T94" fmla="*/ 187 w 747"/>
                <a:gd name="T95" fmla="*/ 238 h 324"/>
                <a:gd name="T96" fmla="*/ 161 w 747"/>
                <a:gd name="T97" fmla="*/ 255 h 324"/>
                <a:gd name="T98" fmla="*/ 0 w 747"/>
                <a:gd name="T99" fmla="*/ 28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324">
                  <a:moveTo>
                    <a:pt x="0" y="286"/>
                  </a:moveTo>
                  <a:lnTo>
                    <a:pt x="2" y="262"/>
                  </a:lnTo>
                  <a:lnTo>
                    <a:pt x="9" y="262"/>
                  </a:lnTo>
                  <a:lnTo>
                    <a:pt x="12" y="259"/>
                  </a:lnTo>
                  <a:lnTo>
                    <a:pt x="19" y="255"/>
                  </a:lnTo>
                  <a:lnTo>
                    <a:pt x="19" y="247"/>
                  </a:lnTo>
                  <a:lnTo>
                    <a:pt x="19" y="243"/>
                  </a:lnTo>
                  <a:lnTo>
                    <a:pt x="21" y="238"/>
                  </a:lnTo>
                  <a:lnTo>
                    <a:pt x="28" y="228"/>
                  </a:lnTo>
                  <a:lnTo>
                    <a:pt x="45" y="221"/>
                  </a:lnTo>
                  <a:lnTo>
                    <a:pt x="67" y="216"/>
                  </a:lnTo>
                  <a:lnTo>
                    <a:pt x="86" y="197"/>
                  </a:lnTo>
                  <a:lnTo>
                    <a:pt x="93" y="194"/>
                  </a:lnTo>
                  <a:lnTo>
                    <a:pt x="105" y="182"/>
                  </a:lnTo>
                  <a:lnTo>
                    <a:pt x="110" y="173"/>
                  </a:lnTo>
                  <a:lnTo>
                    <a:pt x="110" y="173"/>
                  </a:lnTo>
                  <a:lnTo>
                    <a:pt x="117" y="173"/>
                  </a:lnTo>
                  <a:lnTo>
                    <a:pt x="120" y="168"/>
                  </a:lnTo>
                  <a:lnTo>
                    <a:pt x="122" y="166"/>
                  </a:lnTo>
                  <a:lnTo>
                    <a:pt x="127" y="158"/>
                  </a:lnTo>
                  <a:lnTo>
                    <a:pt x="132" y="158"/>
                  </a:lnTo>
                  <a:lnTo>
                    <a:pt x="137" y="163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56" y="149"/>
                  </a:lnTo>
                  <a:lnTo>
                    <a:pt x="163" y="144"/>
                  </a:lnTo>
                  <a:lnTo>
                    <a:pt x="175" y="144"/>
                  </a:lnTo>
                  <a:lnTo>
                    <a:pt x="189" y="120"/>
                  </a:lnTo>
                  <a:lnTo>
                    <a:pt x="201" y="113"/>
                  </a:lnTo>
                  <a:lnTo>
                    <a:pt x="204" y="106"/>
                  </a:lnTo>
                  <a:lnTo>
                    <a:pt x="204" y="98"/>
                  </a:lnTo>
                  <a:lnTo>
                    <a:pt x="204" y="91"/>
                  </a:lnTo>
                  <a:lnTo>
                    <a:pt x="206" y="84"/>
                  </a:lnTo>
                  <a:lnTo>
                    <a:pt x="206" y="82"/>
                  </a:lnTo>
                  <a:lnTo>
                    <a:pt x="228" y="77"/>
                  </a:lnTo>
                  <a:lnTo>
                    <a:pt x="228" y="82"/>
                  </a:lnTo>
                  <a:lnTo>
                    <a:pt x="249" y="79"/>
                  </a:lnTo>
                  <a:lnTo>
                    <a:pt x="259" y="77"/>
                  </a:lnTo>
                  <a:lnTo>
                    <a:pt x="264" y="77"/>
                  </a:lnTo>
                  <a:lnTo>
                    <a:pt x="490" y="41"/>
                  </a:lnTo>
                  <a:lnTo>
                    <a:pt x="703" y="0"/>
                  </a:lnTo>
                  <a:lnTo>
                    <a:pt x="706" y="5"/>
                  </a:lnTo>
                  <a:lnTo>
                    <a:pt x="708" y="7"/>
                  </a:lnTo>
                  <a:lnTo>
                    <a:pt x="713" y="12"/>
                  </a:lnTo>
                  <a:lnTo>
                    <a:pt x="718" y="12"/>
                  </a:lnTo>
                  <a:lnTo>
                    <a:pt x="722" y="17"/>
                  </a:lnTo>
                  <a:lnTo>
                    <a:pt x="725" y="21"/>
                  </a:lnTo>
                  <a:lnTo>
                    <a:pt x="730" y="31"/>
                  </a:lnTo>
                  <a:lnTo>
                    <a:pt x="727" y="33"/>
                  </a:lnTo>
                  <a:lnTo>
                    <a:pt x="727" y="36"/>
                  </a:lnTo>
                  <a:lnTo>
                    <a:pt x="725" y="36"/>
                  </a:lnTo>
                  <a:lnTo>
                    <a:pt x="725" y="31"/>
                  </a:lnTo>
                  <a:lnTo>
                    <a:pt x="718" y="33"/>
                  </a:lnTo>
                  <a:lnTo>
                    <a:pt x="713" y="33"/>
                  </a:lnTo>
                  <a:lnTo>
                    <a:pt x="708" y="31"/>
                  </a:lnTo>
                  <a:lnTo>
                    <a:pt x="706" y="33"/>
                  </a:lnTo>
                  <a:lnTo>
                    <a:pt x="708" y="36"/>
                  </a:lnTo>
                  <a:lnTo>
                    <a:pt x="708" y="38"/>
                  </a:lnTo>
                  <a:lnTo>
                    <a:pt x="686" y="48"/>
                  </a:lnTo>
                  <a:lnTo>
                    <a:pt x="682" y="53"/>
                  </a:lnTo>
                  <a:lnTo>
                    <a:pt x="674" y="60"/>
                  </a:lnTo>
                  <a:lnTo>
                    <a:pt x="662" y="62"/>
                  </a:lnTo>
                  <a:lnTo>
                    <a:pt x="660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7" y="72"/>
                  </a:lnTo>
                  <a:lnTo>
                    <a:pt x="679" y="67"/>
                  </a:lnTo>
                  <a:lnTo>
                    <a:pt x="694" y="62"/>
                  </a:lnTo>
                  <a:lnTo>
                    <a:pt x="701" y="58"/>
                  </a:lnTo>
                  <a:lnTo>
                    <a:pt x="713" y="58"/>
                  </a:lnTo>
                  <a:lnTo>
                    <a:pt x="715" y="60"/>
                  </a:lnTo>
                  <a:lnTo>
                    <a:pt x="713" y="67"/>
                  </a:lnTo>
                  <a:lnTo>
                    <a:pt x="715" y="72"/>
                  </a:lnTo>
                  <a:lnTo>
                    <a:pt x="718" y="74"/>
                  </a:lnTo>
                  <a:lnTo>
                    <a:pt x="725" y="72"/>
                  </a:lnTo>
                  <a:lnTo>
                    <a:pt x="725" y="67"/>
                  </a:lnTo>
                  <a:lnTo>
                    <a:pt x="732" y="58"/>
                  </a:lnTo>
                  <a:lnTo>
                    <a:pt x="739" y="58"/>
                  </a:lnTo>
                  <a:lnTo>
                    <a:pt x="744" y="70"/>
                  </a:lnTo>
                  <a:lnTo>
                    <a:pt x="747" y="86"/>
                  </a:lnTo>
                  <a:lnTo>
                    <a:pt x="747" y="91"/>
                  </a:lnTo>
                  <a:lnTo>
                    <a:pt x="747" y="94"/>
                  </a:lnTo>
                  <a:lnTo>
                    <a:pt x="737" y="103"/>
                  </a:lnTo>
                  <a:lnTo>
                    <a:pt x="735" y="108"/>
                  </a:lnTo>
                  <a:lnTo>
                    <a:pt x="732" y="113"/>
                  </a:lnTo>
                  <a:lnTo>
                    <a:pt x="725" y="120"/>
                  </a:lnTo>
                  <a:lnTo>
                    <a:pt x="718" y="122"/>
                  </a:lnTo>
                  <a:lnTo>
                    <a:pt x="710" y="127"/>
                  </a:lnTo>
                  <a:lnTo>
                    <a:pt x="696" y="125"/>
                  </a:lnTo>
                  <a:lnTo>
                    <a:pt x="691" y="125"/>
                  </a:lnTo>
                  <a:lnTo>
                    <a:pt x="691" y="125"/>
                  </a:lnTo>
                  <a:lnTo>
                    <a:pt x="689" y="125"/>
                  </a:lnTo>
                  <a:lnTo>
                    <a:pt x="686" y="120"/>
                  </a:lnTo>
                  <a:lnTo>
                    <a:pt x="686" y="115"/>
                  </a:lnTo>
                  <a:lnTo>
                    <a:pt x="684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7"/>
                  </a:lnTo>
                  <a:lnTo>
                    <a:pt x="677" y="132"/>
                  </a:lnTo>
                  <a:lnTo>
                    <a:pt x="677" y="130"/>
                  </a:lnTo>
                  <a:lnTo>
                    <a:pt x="679" y="137"/>
                  </a:lnTo>
                  <a:lnTo>
                    <a:pt x="686" y="137"/>
                  </a:lnTo>
                  <a:lnTo>
                    <a:pt x="691" y="144"/>
                  </a:lnTo>
                  <a:lnTo>
                    <a:pt x="689" y="151"/>
                  </a:lnTo>
                  <a:lnTo>
                    <a:pt x="691" y="156"/>
                  </a:lnTo>
                  <a:lnTo>
                    <a:pt x="674" y="175"/>
                  </a:lnTo>
                  <a:lnTo>
                    <a:pt x="670" y="175"/>
                  </a:lnTo>
                  <a:lnTo>
                    <a:pt x="660" y="173"/>
                  </a:lnTo>
                  <a:lnTo>
                    <a:pt x="653" y="173"/>
                  </a:lnTo>
                  <a:lnTo>
                    <a:pt x="653" y="175"/>
                  </a:lnTo>
                  <a:lnTo>
                    <a:pt x="658" y="180"/>
                  </a:lnTo>
                  <a:lnTo>
                    <a:pt x="677" y="180"/>
                  </a:lnTo>
                  <a:lnTo>
                    <a:pt x="686" y="175"/>
                  </a:lnTo>
                  <a:lnTo>
                    <a:pt x="703" y="168"/>
                  </a:lnTo>
                  <a:lnTo>
                    <a:pt x="706" y="163"/>
                  </a:lnTo>
                  <a:lnTo>
                    <a:pt x="708" y="163"/>
                  </a:lnTo>
                  <a:lnTo>
                    <a:pt x="715" y="170"/>
                  </a:lnTo>
                  <a:lnTo>
                    <a:pt x="708" y="182"/>
                  </a:lnTo>
                  <a:lnTo>
                    <a:pt x="696" y="197"/>
                  </a:lnTo>
                  <a:lnTo>
                    <a:pt x="682" y="199"/>
                  </a:lnTo>
                  <a:lnTo>
                    <a:pt x="674" y="204"/>
                  </a:lnTo>
                  <a:lnTo>
                    <a:pt x="658" y="207"/>
                  </a:lnTo>
                  <a:lnTo>
                    <a:pt x="643" y="231"/>
                  </a:lnTo>
                  <a:lnTo>
                    <a:pt x="636" y="231"/>
                  </a:lnTo>
                  <a:lnTo>
                    <a:pt x="636" y="233"/>
                  </a:lnTo>
                  <a:lnTo>
                    <a:pt x="638" y="235"/>
                  </a:lnTo>
                  <a:lnTo>
                    <a:pt x="622" y="245"/>
                  </a:lnTo>
                  <a:lnTo>
                    <a:pt x="612" y="257"/>
                  </a:lnTo>
                  <a:lnTo>
                    <a:pt x="602" y="279"/>
                  </a:lnTo>
                  <a:lnTo>
                    <a:pt x="598" y="303"/>
                  </a:lnTo>
                  <a:lnTo>
                    <a:pt x="593" y="310"/>
                  </a:lnTo>
                  <a:lnTo>
                    <a:pt x="586" y="315"/>
                  </a:lnTo>
                  <a:lnTo>
                    <a:pt x="550" y="319"/>
                  </a:lnTo>
                  <a:lnTo>
                    <a:pt x="545" y="324"/>
                  </a:lnTo>
                  <a:lnTo>
                    <a:pt x="432" y="245"/>
                  </a:lnTo>
                  <a:lnTo>
                    <a:pt x="333" y="257"/>
                  </a:lnTo>
                  <a:lnTo>
                    <a:pt x="331" y="243"/>
                  </a:lnTo>
                  <a:lnTo>
                    <a:pt x="314" y="231"/>
                  </a:lnTo>
                  <a:lnTo>
                    <a:pt x="307" y="233"/>
                  </a:lnTo>
                  <a:lnTo>
                    <a:pt x="302" y="231"/>
                  </a:lnTo>
                  <a:lnTo>
                    <a:pt x="305" y="226"/>
                  </a:lnTo>
                  <a:lnTo>
                    <a:pt x="302" y="223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5" y="240"/>
                  </a:lnTo>
                  <a:lnTo>
                    <a:pt x="161" y="250"/>
                  </a:lnTo>
                  <a:lnTo>
                    <a:pt x="161" y="255"/>
                  </a:lnTo>
                  <a:lnTo>
                    <a:pt x="153" y="255"/>
                  </a:lnTo>
                  <a:lnTo>
                    <a:pt x="127" y="267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15DACF34-D5C8-DA4B-A0D0-58E7BE16A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6454" y="3950350"/>
              <a:ext cx="1109663" cy="388937"/>
            </a:xfrm>
            <a:custGeom>
              <a:avLst/>
              <a:gdLst>
                <a:gd name="T0" fmla="*/ 699 w 699"/>
                <a:gd name="T1" fmla="*/ 0 h 245"/>
                <a:gd name="T2" fmla="*/ 557 w 699"/>
                <a:gd name="T3" fmla="*/ 17 h 245"/>
                <a:gd name="T4" fmla="*/ 548 w 699"/>
                <a:gd name="T5" fmla="*/ 22 h 245"/>
                <a:gd name="T6" fmla="*/ 197 w 699"/>
                <a:gd name="T7" fmla="*/ 55 h 245"/>
                <a:gd name="T8" fmla="*/ 190 w 699"/>
                <a:gd name="T9" fmla="*/ 50 h 245"/>
                <a:gd name="T10" fmla="*/ 176 w 699"/>
                <a:gd name="T11" fmla="*/ 53 h 245"/>
                <a:gd name="T12" fmla="*/ 180 w 699"/>
                <a:gd name="T13" fmla="*/ 58 h 245"/>
                <a:gd name="T14" fmla="*/ 180 w 699"/>
                <a:gd name="T15" fmla="*/ 70 h 245"/>
                <a:gd name="T16" fmla="*/ 56 w 699"/>
                <a:gd name="T17" fmla="*/ 79 h 245"/>
                <a:gd name="T18" fmla="*/ 48 w 699"/>
                <a:gd name="T19" fmla="*/ 94 h 245"/>
                <a:gd name="T20" fmla="*/ 44 w 699"/>
                <a:gd name="T21" fmla="*/ 113 h 245"/>
                <a:gd name="T22" fmla="*/ 46 w 699"/>
                <a:gd name="T23" fmla="*/ 118 h 245"/>
                <a:gd name="T24" fmla="*/ 41 w 699"/>
                <a:gd name="T25" fmla="*/ 135 h 245"/>
                <a:gd name="T26" fmla="*/ 39 w 699"/>
                <a:gd name="T27" fmla="*/ 139 h 245"/>
                <a:gd name="T28" fmla="*/ 41 w 699"/>
                <a:gd name="T29" fmla="*/ 144 h 245"/>
                <a:gd name="T30" fmla="*/ 36 w 699"/>
                <a:gd name="T31" fmla="*/ 154 h 245"/>
                <a:gd name="T32" fmla="*/ 27 w 699"/>
                <a:gd name="T33" fmla="*/ 166 h 245"/>
                <a:gd name="T34" fmla="*/ 22 w 699"/>
                <a:gd name="T35" fmla="*/ 187 h 245"/>
                <a:gd name="T36" fmla="*/ 10 w 699"/>
                <a:gd name="T37" fmla="*/ 202 h 245"/>
                <a:gd name="T38" fmla="*/ 12 w 699"/>
                <a:gd name="T39" fmla="*/ 216 h 245"/>
                <a:gd name="T40" fmla="*/ 12 w 699"/>
                <a:gd name="T41" fmla="*/ 235 h 245"/>
                <a:gd name="T42" fmla="*/ 8 w 699"/>
                <a:gd name="T43" fmla="*/ 235 h 245"/>
                <a:gd name="T44" fmla="*/ 0 w 699"/>
                <a:gd name="T45" fmla="*/ 245 h 245"/>
                <a:gd name="T46" fmla="*/ 180 w 699"/>
                <a:gd name="T47" fmla="*/ 233 h 245"/>
                <a:gd name="T48" fmla="*/ 404 w 699"/>
                <a:gd name="T49" fmla="*/ 211 h 245"/>
                <a:gd name="T50" fmla="*/ 493 w 699"/>
                <a:gd name="T51" fmla="*/ 202 h 245"/>
                <a:gd name="T52" fmla="*/ 495 w 699"/>
                <a:gd name="T53" fmla="*/ 178 h 245"/>
                <a:gd name="T54" fmla="*/ 502 w 699"/>
                <a:gd name="T55" fmla="*/ 178 h 245"/>
                <a:gd name="T56" fmla="*/ 505 w 699"/>
                <a:gd name="T57" fmla="*/ 175 h 245"/>
                <a:gd name="T58" fmla="*/ 512 w 699"/>
                <a:gd name="T59" fmla="*/ 171 h 245"/>
                <a:gd name="T60" fmla="*/ 512 w 699"/>
                <a:gd name="T61" fmla="*/ 163 h 245"/>
                <a:gd name="T62" fmla="*/ 512 w 699"/>
                <a:gd name="T63" fmla="*/ 159 h 245"/>
                <a:gd name="T64" fmla="*/ 514 w 699"/>
                <a:gd name="T65" fmla="*/ 154 h 245"/>
                <a:gd name="T66" fmla="*/ 521 w 699"/>
                <a:gd name="T67" fmla="*/ 144 h 245"/>
                <a:gd name="T68" fmla="*/ 538 w 699"/>
                <a:gd name="T69" fmla="*/ 137 h 245"/>
                <a:gd name="T70" fmla="*/ 560 w 699"/>
                <a:gd name="T71" fmla="*/ 132 h 245"/>
                <a:gd name="T72" fmla="*/ 579 w 699"/>
                <a:gd name="T73" fmla="*/ 113 h 245"/>
                <a:gd name="T74" fmla="*/ 586 w 699"/>
                <a:gd name="T75" fmla="*/ 110 h 245"/>
                <a:gd name="T76" fmla="*/ 598 w 699"/>
                <a:gd name="T77" fmla="*/ 98 h 245"/>
                <a:gd name="T78" fmla="*/ 603 w 699"/>
                <a:gd name="T79" fmla="*/ 89 h 245"/>
                <a:gd name="T80" fmla="*/ 603 w 699"/>
                <a:gd name="T81" fmla="*/ 89 h 245"/>
                <a:gd name="T82" fmla="*/ 610 w 699"/>
                <a:gd name="T83" fmla="*/ 89 h 245"/>
                <a:gd name="T84" fmla="*/ 613 w 699"/>
                <a:gd name="T85" fmla="*/ 84 h 245"/>
                <a:gd name="T86" fmla="*/ 615 w 699"/>
                <a:gd name="T87" fmla="*/ 82 h 245"/>
                <a:gd name="T88" fmla="*/ 620 w 699"/>
                <a:gd name="T89" fmla="*/ 74 h 245"/>
                <a:gd name="T90" fmla="*/ 625 w 699"/>
                <a:gd name="T91" fmla="*/ 74 h 245"/>
                <a:gd name="T92" fmla="*/ 630 w 699"/>
                <a:gd name="T93" fmla="*/ 79 h 245"/>
                <a:gd name="T94" fmla="*/ 637 w 699"/>
                <a:gd name="T95" fmla="*/ 74 h 245"/>
                <a:gd name="T96" fmla="*/ 637 w 699"/>
                <a:gd name="T97" fmla="*/ 72 h 245"/>
                <a:gd name="T98" fmla="*/ 649 w 699"/>
                <a:gd name="T99" fmla="*/ 65 h 245"/>
                <a:gd name="T100" fmla="*/ 656 w 699"/>
                <a:gd name="T101" fmla="*/ 60 h 245"/>
                <a:gd name="T102" fmla="*/ 668 w 699"/>
                <a:gd name="T103" fmla="*/ 60 h 245"/>
                <a:gd name="T104" fmla="*/ 682 w 699"/>
                <a:gd name="T105" fmla="*/ 36 h 245"/>
                <a:gd name="T106" fmla="*/ 694 w 699"/>
                <a:gd name="T107" fmla="*/ 29 h 245"/>
                <a:gd name="T108" fmla="*/ 697 w 699"/>
                <a:gd name="T109" fmla="*/ 22 h 245"/>
                <a:gd name="T110" fmla="*/ 697 w 699"/>
                <a:gd name="T111" fmla="*/ 14 h 245"/>
                <a:gd name="T112" fmla="*/ 697 w 699"/>
                <a:gd name="T113" fmla="*/ 7 h 245"/>
                <a:gd name="T114" fmla="*/ 699 w 699"/>
                <a:gd name="T1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9" h="245">
                  <a:moveTo>
                    <a:pt x="699" y="0"/>
                  </a:moveTo>
                  <a:lnTo>
                    <a:pt x="557" y="17"/>
                  </a:lnTo>
                  <a:lnTo>
                    <a:pt x="548" y="22"/>
                  </a:lnTo>
                  <a:lnTo>
                    <a:pt x="197" y="55"/>
                  </a:lnTo>
                  <a:lnTo>
                    <a:pt x="190" y="50"/>
                  </a:lnTo>
                  <a:lnTo>
                    <a:pt x="176" y="53"/>
                  </a:lnTo>
                  <a:lnTo>
                    <a:pt x="180" y="58"/>
                  </a:lnTo>
                  <a:lnTo>
                    <a:pt x="180" y="70"/>
                  </a:lnTo>
                  <a:lnTo>
                    <a:pt x="56" y="79"/>
                  </a:lnTo>
                  <a:lnTo>
                    <a:pt x="48" y="94"/>
                  </a:lnTo>
                  <a:lnTo>
                    <a:pt x="44" y="113"/>
                  </a:lnTo>
                  <a:lnTo>
                    <a:pt x="46" y="118"/>
                  </a:lnTo>
                  <a:lnTo>
                    <a:pt x="41" y="135"/>
                  </a:lnTo>
                  <a:lnTo>
                    <a:pt x="39" y="139"/>
                  </a:lnTo>
                  <a:lnTo>
                    <a:pt x="41" y="144"/>
                  </a:lnTo>
                  <a:lnTo>
                    <a:pt x="36" y="154"/>
                  </a:lnTo>
                  <a:lnTo>
                    <a:pt x="27" y="166"/>
                  </a:lnTo>
                  <a:lnTo>
                    <a:pt x="22" y="187"/>
                  </a:lnTo>
                  <a:lnTo>
                    <a:pt x="10" y="202"/>
                  </a:lnTo>
                  <a:lnTo>
                    <a:pt x="12" y="216"/>
                  </a:lnTo>
                  <a:lnTo>
                    <a:pt x="12" y="235"/>
                  </a:lnTo>
                  <a:lnTo>
                    <a:pt x="8" y="235"/>
                  </a:lnTo>
                  <a:lnTo>
                    <a:pt x="0" y="245"/>
                  </a:lnTo>
                  <a:lnTo>
                    <a:pt x="180" y="233"/>
                  </a:lnTo>
                  <a:lnTo>
                    <a:pt x="404" y="211"/>
                  </a:lnTo>
                  <a:lnTo>
                    <a:pt x="493" y="202"/>
                  </a:lnTo>
                  <a:lnTo>
                    <a:pt x="495" y="178"/>
                  </a:lnTo>
                  <a:lnTo>
                    <a:pt x="502" y="178"/>
                  </a:lnTo>
                  <a:lnTo>
                    <a:pt x="505" y="175"/>
                  </a:lnTo>
                  <a:lnTo>
                    <a:pt x="512" y="171"/>
                  </a:lnTo>
                  <a:lnTo>
                    <a:pt x="512" y="163"/>
                  </a:lnTo>
                  <a:lnTo>
                    <a:pt x="512" y="159"/>
                  </a:lnTo>
                  <a:lnTo>
                    <a:pt x="514" y="154"/>
                  </a:lnTo>
                  <a:lnTo>
                    <a:pt x="521" y="144"/>
                  </a:lnTo>
                  <a:lnTo>
                    <a:pt x="538" y="137"/>
                  </a:lnTo>
                  <a:lnTo>
                    <a:pt x="560" y="132"/>
                  </a:lnTo>
                  <a:lnTo>
                    <a:pt x="579" y="113"/>
                  </a:lnTo>
                  <a:lnTo>
                    <a:pt x="586" y="110"/>
                  </a:lnTo>
                  <a:lnTo>
                    <a:pt x="598" y="98"/>
                  </a:lnTo>
                  <a:lnTo>
                    <a:pt x="603" y="89"/>
                  </a:lnTo>
                  <a:lnTo>
                    <a:pt x="603" y="89"/>
                  </a:lnTo>
                  <a:lnTo>
                    <a:pt x="610" y="89"/>
                  </a:lnTo>
                  <a:lnTo>
                    <a:pt x="613" y="84"/>
                  </a:lnTo>
                  <a:lnTo>
                    <a:pt x="615" y="82"/>
                  </a:lnTo>
                  <a:lnTo>
                    <a:pt x="620" y="74"/>
                  </a:lnTo>
                  <a:lnTo>
                    <a:pt x="625" y="74"/>
                  </a:lnTo>
                  <a:lnTo>
                    <a:pt x="630" y="79"/>
                  </a:lnTo>
                  <a:lnTo>
                    <a:pt x="637" y="74"/>
                  </a:lnTo>
                  <a:lnTo>
                    <a:pt x="637" y="72"/>
                  </a:lnTo>
                  <a:lnTo>
                    <a:pt x="649" y="65"/>
                  </a:lnTo>
                  <a:lnTo>
                    <a:pt x="656" y="60"/>
                  </a:lnTo>
                  <a:lnTo>
                    <a:pt x="668" y="60"/>
                  </a:lnTo>
                  <a:lnTo>
                    <a:pt x="682" y="36"/>
                  </a:lnTo>
                  <a:lnTo>
                    <a:pt x="694" y="29"/>
                  </a:lnTo>
                  <a:lnTo>
                    <a:pt x="697" y="22"/>
                  </a:lnTo>
                  <a:lnTo>
                    <a:pt x="697" y="14"/>
                  </a:lnTo>
                  <a:lnTo>
                    <a:pt x="697" y="7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D2157FD9-7C6D-8F42-B51A-4103ED06A5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3716" y="4171013"/>
              <a:ext cx="690563" cy="523875"/>
            </a:xfrm>
            <a:custGeom>
              <a:avLst/>
              <a:gdLst>
                <a:gd name="T0" fmla="*/ 257 w 435"/>
                <a:gd name="T1" fmla="*/ 330 h 330"/>
                <a:gd name="T2" fmla="*/ 240 w 435"/>
                <a:gd name="T3" fmla="*/ 327 h 330"/>
                <a:gd name="T4" fmla="*/ 233 w 435"/>
                <a:gd name="T5" fmla="*/ 298 h 330"/>
                <a:gd name="T6" fmla="*/ 209 w 435"/>
                <a:gd name="T7" fmla="*/ 279 h 330"/>
                <a:gd name="T8" fmla="*/ 192 w 435"/>
                <a:gd name="T9" fmla="*/ 245 h 330"/>
                <a:gd name="T10" fmla="*/ 183 w 435"/>
                <a:gd name="T11" fmla="*/ 231 h 330"/>
                <a:gd name="T12" fmla="*/ 156 w 435"/>
                <a:gd name="T13" fmla="*/ 214 h 330"/>
                <a:gd name="T14" fmla="*/ 147 w 435"/>
                <a:gd name="T15" fmla="*/ 200 h 330"/>
                <a:gd name="T16" fmla="*/ 137 w 435"/>
                <a:gd name="T17" fmla="*/ 188 h 330"/>
                <a:gd name="T18" fmla="*/ 96 w 435"/>
                <a:gd name="T19" fmla="*/ 157 h 330"/>
                <a:gd name="T20" fmla="*/ 79 w 435"/>
                <a:gd name="T21" fmla="*/ 142 h 330"/>
                <a:gd name="T22" fmla="*/ 60 w 435"/>
                <a:gd name="T23" fmla="*/ 116 h 330"/>
                <a:gd name="T24" fmla="*/ 48 w 435"/>
                <a:gd name="T25" fmla="*/ 101 h 330"/>
                <a:gd name="T26" fmla="*/ 7 w 435"/>
                <a:gd name="T27" fmla="*/ 87 h 330"/>
                <a:gd name="T28" fmla="*/ 7 w 435"/>
                <a:gd name="T29" fmla="*/ 60 h 330"/>
                <a:gd name="T30" fmla="*/ 17 w 435"/>
                <a:gd name="T31" fmla="*/ 51 h 330"/>
                <a:gd name="T32" fmla="*/ 17 w 435"/>
                <a:gd name="T33" fmla="*/ 44 h 330"/>
                <a:gd name="T34" fmla="*/ 51 w 435"/>
                <a:gd name="T35" fmla="*/ 32 h 330"/>
                <a:gd name="T36" fmla="*/ 75 w 435"/>
                <a:gd name="T37" fmla="*/ 17 h 330"/>
                <a:gd name="T38" fmla="*/ 79 w 435"/>
                <a:gd name="T39" fmla="*/ 15 h 330"/>
                <a:gd name="T40" fmla="*/ 195 w 435"/>
                <a:gd name="T41" fmla="*/ 3 h 330"/>
                <a:gd name="T42" fmla="*/ 197 w 435"/>
                <a:gd name="T43" fmla="*/ 10 h 330"/>
                <a:gd name="T44" fmla="*/ 221 w 435"/>
                <a:gd name="T45" fmla="*/ 20 h 330"/>
                <a:gd name="T46" fmla="*/ 322 w 435"/>
                <a:gd name="T47" fmla="*/ 22 h 330"/>
                <a:gd name="T48" fmla="*/ 432 w 435"/>
                <a:gd name="T49" fmla="*/ 104 h 330"/>
                <a:gd name="T50" fmla="*/ 416 w 435"/>
                <a:gd name="T51" fmla="*/ 121 h 330"/>
                <a:gd name="T52" fmla="*/ 396 w 435"/>
                <a:gd name="T53" fmla="*/ 149 h 330"/>
                <a:gd name="T54" fmla="*/ 392 w 435"/>
                <a:gd name="T55" fmla="*/ 173 h 330"/>
                <a:gd name="T56" fmla="*/ 389 w 435"/>
                <a:gd name="T57" fmla="*/ 188 h 330"/>
                <a:gd name="T58" fmla="*/ 380 w 435"/>
                <a:gd name="T59" fmla="*/ 193 h 330"/>
                <a:gd name="T60" fmla="*/ 370 w 435"/>
                <a:gd name="T61" fmla="*/ 205 h 330"/>
                <a:gd name="T62" fmla="*/ 358 w 435"/>
                <a:gd name="T63" fmla="*/ 221 h 330"/>
                <a:gd name="T64" fmla="*/ 336 w 435"/>
                <a:gd name="T65" fmla="*/ 245 h 330"/>
                <a:gd name="T66" fmla="*/ 320 w 435"/>
                <a:gd name="T67" fmla="*/ 260 h 330"/>
                <a:gd name="T68" fmla="*/ 308 w 435"/>
                <a:gd name="T69" fmla="*/ 270 h 330"/>
                <a:gd name="T70" fmla="*/ 293 w 435"/>
                <a:gd name="T71" fmla="*/ 277 h 330"/>
                <a:gd name="T72" fmla="*/ 291 w 435"/>
                <a:gd name="T73" fmla="*/ 282 h 330"/>
                <a:gd name="T74" fmla="*/ 286 w 435"/>
                <a:gd name="T75" fmla="*/ 294 h 330"/>
                <a:gd name="T76" fmla="*/ 271 w 435"/>
                <a:gd name="T77" fmla="*/ 298 h 330"/>
                <a:gd name="T78" fmla="*/ 269 w 435"/>
                <a:gd name="T79" fmla="*/ 303 h 330"/>
                <a:gd name="T80" fmla="*/ 274 w 435"/>
                <a:gd name="T81" fmla="*/ 306 h 330"/>
                <a:gd name="T82" fmla="*/ 276 w 435"/>
                <a:gd name="T83" fmla="*/ 313 h 330"/>
                <a:gd name="T84" fmla="*/ 264 w 435"/>
                <a:gd name="T85" fmla="*/ 322 h 330"/>
                <a:gd name="T86" fmla="*/ 262 w 435"/>
                <a:gd name="T8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5" h="330">
                  <a:moveTo>
                    <a:pt x="262" y="330"/>
                  </a:moveTo>
                  <a:lnTo>
                    <a:pt x="257" y="330"/>
                  </a:lnTo>
                  <a:lnTo>
                    <a:pt x="245" y="330"/>
                  </a:lnTo>
                  <a:lnTo>
                    <a:pt x="240" y="327"/>
                  </a:lnTo>
                  <a:lnTo>
                    <a:pt x="238" y="320"/>
                  </a:lnTo>
                  <a:lnTo>
                    <a:pt x="233" y="298"/>
                  </a:lnTo>
                  <a:lnTo>
                    <a:pt x="221" y="284"/>
                  </a:lnTo>
                  <a:lnTo>
                    <a:pt x="209" y="279"/>
                  </a:lnTo>
                  <a:lnTo>
                    <a:pt x="202" y="258"/>
                  </a:lnTo>
                  <a:lnTo>
                    <a:pt x="192" y="245"/>
                  </a:lnTo>
                  <a:lnTo>
                    <a:pt x="190" y="233"/>
                  </a:lnTo>
                  <a:lnTo>
                    <a:pt x="183" y="231"/>
                  </a:lnTo>
                  <a:lnTo>
                    <a:pt x="166" y="226"/>
                  </a:lnTo>
                  <a:lnTo>
                    <a:pt x="156" y="214"/>
                  </a:lnTo>
                  <a:lnTo>
                    <a:pt x="147" y="207"/>
                  </a:lnTo>
                  <a:lnTo>
                    <a:pt x="147" y="200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23" y="181"/>
                  </a:lnTo>
                  <a:lnTo>
                    <a:pt x="96" y="157"/>
                  </a:lnTo>
                  <a:lnTo>
                    <a:pt x="84" y="152"/>
                  </a:lnTo>
                  <a:lnTo>
                    <a:pt x="79" y="142"/>
                  </a:lnTo>
                  <a:lnTo>
                    <a:pt x="67" y="133"/>
                  </a:lnTo>
                  <a:lnTo>
                    <a:pt x="60" y="116"/>
                  </a:lnTo>
                  <a:lnTo>
                    <a:pt x="51" y="108"/>
                  </a:lnTo>
                  <a:lnTo>
                    <a:pt x="48" y="101"/>
                  </a:lnTo>
                  <a:lnTo>
                    <a:pt x="31" y="96"/>
                  </a:lnTo>
                  <a:lnTo>
                    <a:pt x="7" y="87"/>
                  </a:lnTo>
                  <a:lnTo>
                    <a:pt x="0" y="80"/>
                  </a:lnTo>
                  <a:lnTo>
                    <a:pt x="7" y="60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43" y="32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5" y="3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204" y="8"/>
                  </a:lnTo>
                  <a:lnTo>
                    <a:pt x="221" y="20"/>
                  </a:lnTo>
                  <a:lnTo>
                    <a:pt x="223" y="34"/>
                  </a:lnTo>
                  <a:lnTo>
                    <a:pt x="322" y="22"/>
                  </a:lnTo>
                  <a:lnTo>
                    <a:pt x="435" y="101"/>
                  </a:lnTo>
                  <a:lnTo>
                    <a:pt x="432" y="104"/>
                  </a:lnTo>
                  <a:lnTo>
                    <a:pt x="423" y="108"/>
                  </a:lnTo>
                  <a:lnTo>
                    <a:pt x="416" y="121"/>
                  </a:lnTo>
                  <a:lnTo>
                    <a:pt x="404" y="135"/>
                  </a:lnTo>
                  <a:lnTo>
                    <a:pt x="396" y="149"/>
                  </a:lnTo>
                  <a:lnTo>
                    <a:pt x="392" y="161"/>
                  </a:lnTo>
                  <a:lnTo>
                    <a:pt x="392" y="173"/>
                  </a:lnTo>
                  <a:lnTo>
                    <a:pt x="392" y="183"/>
                  </a:lnTo>
                  <a:lnTo>
                    <a:pt x="389" y="188"/>
                  </a:lnTo>
                  <a:lnTo>
                    <a:pt x="387" y="193"/>
                  </a:lnTo>
                  <a:lnTo>
                    <a:pt x="380" y="193"/>
                  </a:lnTo>
                  <a:lnTo>
                    <a:pt x="375" y="197"/>
                  </a:lnTo>
                  <a:lnTo>
                    <a:pt x="370" y="205"/>
                  </a:lnTo>
                  <a:lnTo>
                    <a:pt x="363" y="214"/>
                  </a:lnTo>
                  <a:lnTo>
                    <a:pt x="358" y="221"/>
                  </a:lnTo>
                  <a:lnTo>
                    <a:pt x="344" y="231"/>
                  </a:lnTo>
                  <a:lnTo>
                    <a:pt x="336" y="245"/>
                  </a:lnTo>
                  <a:lnTo>
                    <a:pt x="329" y="250"/>
                  </a:lnTo>
                  <a:lnTo>
                    <a:pt x="320" y="260"/>
                  </a:lnTo>
                  <a:lnTo>
                    <a:pt x="312" y="265"/>
                  </a:lnTo>
                  <a:lnTo>
                    <a:pt x="308" y="270"/>
                  </a:lnTo>
                  <a:lnTo>
                    <a:pt x="298" y="274"/>
                  </a:lnTo>
                  <a:lnTo>
                    <a:pt x="293" y="277"/>
                  </a:lnTo>
                  <a:lnTo>
                    <a:pt x="291" y="279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86" y="294"/>
                  </a:lnTo>
                  <a:lnTo>
                    <a:pt x="279" y="298"/>
                  </a:lnTo>
                  <a:lnTo>
                    <a:pt x="271" y="298"/>
                  </a:lnTo>
                  <a:lnTo>
                    <a:pt x="271" y="301"/>
                  </a:lnTo>
                  <a:lnTo>
                    <a:pt x="269" y="303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8"/>
                  </a:lnTo>
                  <a:lnTo>
                    <a:pt x="276" y="313"/>
                  </a:lnTo>
                  <a:lnTo>
                    <a:pt x="271" y="315"/>
                  </a:lnTo>
                  <a:lnTo>
                    <a:pt x="264" y="322"/>
                  </a:lnTo>
                  <a:lnTo>
                    <a:pt x="262" y="327"/>
                  </a:lnTo>
                  <a:lnTo>
                    <a:pt x="262" y="33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39EC87D7-64A9-B24F-9895-9253C5636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204" y="4285313"/>
              <a:ext cx="519113" cy="831850"/>
            </a:xfrm>
            <a:custGeom>
              <a:avLst/>
              <a:gdLst>
                <a:gd name="T0" fmla="*/ 0 w 327"/>
                <a:gd name="T1" fmla="*/ 22 h 524"/>
                <a:gd name="T2" fmla="*/ 8 w 327"/>
                <a:gd name="T3" fmla="*/ 32 h 524"/>
                <a:gd name="T4" fmla="*/ 0 w 327"/>
                <a:gd name="T5" fmla="*/ 347 h 524"/>
                <a:gd name="T6" fmla="*/ 3 w 327"/>
                <a:gd name="T7" fmla="*/ 361 h 524"/>
                <a:gd name="T8" fmla="*/ 22 w 327"/>
                <a:gd name="T9" fmla="*/ 522 h 524"/>
                <a:gd name="T10" fmla="*/ 27 w 327"/>
                <a:gd name="T11" fmla="*/ 517 h 524"/>
                <a:gd name="T12" fmla="*/ 32 w 327"/>
                <a:gd name="T13" fmla="*/ 515 h 524"/>
                <a:gd name="T14" fmla="*/ 46 w 327"/>
                <a:gd name="T15" fmla="*/ 520 h 524"/>
                <a:gd name="T16" fmla="*/ 48 w 327"/>
                <a:gd name="T17" fmla="*/ 512 h 524"/>
                <a:gd name="T18" fmla="*/ 51 w 327"/>
                <a:gd name="T19" fmla="*/ 491 h 524"/>
                <a:gd name="T20" fmla="*/ 58 w 327"/>
                <a:gd name="T21" fmla="*/ 474 h 524"/>
                <a:gd name="T22" fmla="*/ 68 w 327"/>
                <a:gd name="T23" fmla="*/ 491 h 524"/>
                <a:gd name="T24" fmla="*/ 65 w 327"/>
                <a:gd name="T25" fmla="*/ 496 h 524"/>
                <a:gd name="T26" fmla="*/ 70 w 327"/>
                <a:gd name="T27" fmla="*/ 508 h 524"/>
                <a:gd name="T28" fmla="*/ 80 w 327"/>
                <a:gd name="T29" fmla="*/ 522 h 524"/>
                <a:gd name="T30" fmla="*/ 89 w 327"/>
                <a:gd name="T31" fmla="*/ 524 h 524"/>
                <a:gd name="T32" fmla="*/ 97 w 327"/>
                <a:gd name="T33" fmla="*/ 522 h 524"/>
                <a:gd name="T34" fmla="*/ 109 w 327"/>
                <a:gd name="T35" fmla="*/ 510 h 524"/>
                <a:gd name="T36" fmla="*/ 111 w 327"/>
                <a:gd name="T37" fmla="*/ 510 h 524"/>
                <a:gd name="T38" fmla="*/ 116 w 327"/>
                <a:gd name="T39" fmla="*/ 505 h 524"/>
                <a:gd name="T40" fmla="*/ 116 w 327"/>
                <a:gd name="T41" fmla="*/ 503 h 524"/>
                <a:gd name="T42" fmla="*/ 113 w 327"/>
                <a:gd name="T43" fmla="*/ 500 h 524"/>
                <a:gd name="T44" fmla="*/ 109 w 327"/>
                <a:gd name="T45" fmla="*/ 498 h 524"/>
                <a:gd name="T46" fmla="*/ 109 w 327"/>
                <a:gd name="T47" fmla="*/ 496 h 524"/>
                <a:gd name="T48" fmla="*/ 113 w 327"/>
                <a:gd name="T49" fmla="*/ 486 h 524"/>
                <a:gd name="T50" fmla="*/ 111 w 327"/>
                <a:gd name="T51" fmla="*/ 484 h 524"/>
                <a:gd name="T52" fmla="*/ 104 w 327"/>
                <a:gd name="T53" fmla="*/ 476 h 524"/>
                <a:gd name="T54" fmla="*/ 101 w 327"/>
                <a:gd name="T55" fmla="*/ 476 h 524"/>
                <a:gd name="T56" fmla="*/ 97 w 327"/>
                <a:gd name="T57" fmla="*/ 472 h 524"/>
                <a:gd name="T58" fmla="*/ 89 w 327"/>
                <a:gd name="T59" fmla="*/ 462 h 524"/>
                <a:gd name="T60" fmla="*/ 89 w 327"/>
                <a:gd name="T61" fmla="*/ 455 h 524"/>
                <a:gd name="T62" fmla="*/ 92 w 327"/>
                <a:gd name="T63" fmla="*/ 452 h 524"/>
                <a:gd name="T64" fmla="*/ 92 w 327"/>
                <a:gd name="T65" fmla="*/ 450 h 524"/>
                <a:gd name="T66" fmla="*/ 92 w 327"/>
                <a:gd name="T67" fmla="*/ 445 h 524"/>
                <a:gd name="T68" fmla="*/ 327 w 327"/>
                <a:gd name="T69" fmla="*/ 421 h 524"/>
                <a:gd name="T70" fmla="*/ 327 w 327"/>
                <a:gd name="T71" fmla="*/ 416 h 524"/>
                <a:gd name="T72" fmla="*/ 315 w 327"/>
                <a:gd name="T73" fmla="*/ 399 h 524"/>
                <a:gd name="T74" fmla="*/ 317 w 327"/>
                <a:gd name="T75" fmla="*/ 371 h 524"/>
                <a:gd name="T76" fmla="*/ 305 w 327"/>
                <a:gd name="T77" fmla="*/ 347 h 524"/>
                <a:gd name="T78" fmla="*/ 305 w 327"/>
                <a:gd name="T79" fmla="*/ 327 h 524"/>
                <a:gd name="T80" fmla="*/ 310 w 327"/>
                <a:gd name="T81" fmla="*/ 315 h 524"/>
                <a:gd name="T82" fmla="*/ 310 w 327"/>
                <a:gd name="T83" fmla="*/ 301 h 524"/>
                <a:gd name="T84" fmla="*/ 317 w 327"/>
                <a:gd name="T85" fmla="*/ 289 h 524"/>
                <a:gd name="T86" fmla="*/ 320 w 327"/>
                <a:gd name="T87" fmla="*/ 286 h 524"/>
                <a:gd name="T88" fmla="*/ 313 w 327"/>
                <a:gd name="T89" fmla="*/ 277 h 524"/>
                <a:gd name="T90" fmla="*/ 315 w 327"/>
                <a:gd name="T91" fmla="*/ 267 h 524"/>
                <a:gd name="T92" fmla="*/ 310 w 327"/>
                <a:gd name="T93" fmla="*/ 260 h 524"/>
                <a:gd name="T94" fmla="*/ 301 w 327"/>
                <a:gd name="T95" fmla="*/ 255 h 524"/>
                <a:gd name="T96" fmla="*/ 298 w 327"/>
                <a:gd name="T97" fmla="*/ 248 h 524"/>
                <a:gd name="T98" fmla="*/ 293 w 327"/>
                <a:gd name="T99" fmla="*/ 234 h 524"/>
                <a:gd name="T100" fmla="*/ 289 w 327"/>
                <a:gd name="T101" fmla="*/ 226 h 524"/>
                <a:gd name="T102" fmla="*/ 224 w 327"/>
                <a:gd name="T103" fmla="*/ 0 h 524"/>
                <a:gd name="T104" fmla="*/ 0 w 327"/>
                <a:gd name="T105" fmla="*/ 2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" h="524">
                  <a:moveTo>
                    <a:pt x="0" y="22"/>
                  </a:moveTo>
                  <a:lnTo>
                    <a:pt x="8" y="32"/>
                  </a:lnTo>
                  <a:lnTo>
                    <a:pt x="0" y="347"/>
                  </a:lnTo>
                  <a:lnTo>
                    <a:pt x="3" y="361"/>
                  </a:lnTo>
                  <a:lnTo>
                    <a:pt x="22" y="522"/>
                  </a:lnTo>
                  <a:lnTo>
                    <a:pt x="27" y="517"/>
                  </a:lnTo>
                  <a:lnTo>
                    <a:pt x="32" y="515"/>
                  </a:lnTo>
                  <a:lnTo>
                    <a:pt x="46" y="520"/>
                  </a:lnTo>
                  <a:lnTo>
                    <a:pt x="48" y="512"/>
                  </a:lnTo>
                  <a:lnTo>
                    <a:pt x="51" y="491"/>
                  </a:lnTo>
                  <a:lnTo>
                    <a:pt x="58" y="474"/>
                  </a:lnTo>
                  <a:lnTo>
                    <a:pt x="68" y="491"/>
                  </a:lnTo>
                  <a:lnTo>
                    <a:pt x="65" y="496"/>
                  </a:lnTo>
                  <a:lnTo>
                    <a:pt x="70" y="508"/>
                  </a:lnTo>
                  <a:lnTo>
                    <a:pt x="80" y="522"/>
                  </a:lnTo>
                  <a:lnTo>
                    <a:pt x="89" y="524"/>
                  </a:lnTo>
                  <a:lnTo>
                    <a:pt x="97" y="522"/>
                  </a:lnTo>
                  <a:lnTo>
                    <a:pt x="109" y="510"/>
                  </a:lnTo>
                  <a:lnTo>
                    <a:pt x="111" y="510"/>
                  </a:lnTo>
                  <a:lnTo>
                    <a:pt x="116" y="505"/>
                  </a:lnTo>
                  <a:lnTo>
                    <a:pt x="116" y="503"/>
                  </a:lnTo>
                  <a:lnTo>
                    <a:pt x="113" y="500"/>
                  </a:lnTo>
                  <a:lnTo>
                    <a:pt x="109" y="498"/>
                  </a:lnTo>
                  <a:lnTo>
                    <a:pt x="109" y="496"/>
                  </a:lnTo>
                  <a:lnTo>
                    <a:pt x="113" y="486"/>
                  </a:lnTo>
                  <a:lnTo>
                    <a:pt x="111" y="484"/>
                  </a:lnTo>
                  <a:lnTo>
                    <a:pt x="104" y="476"/>
                  </a:lnTo>
                  <a:lnTo>
                    <a:pt x="101" y="476"/>
                  </a:lnTo>
                  <a:lnTo>
                    <a:pt x="97" y="472"/>
                  </a:lnTo>
                  <a:lnTo>
                    <a:pt x="89" y="462"/>
                  </a:lnTo>
                  <a:lnTo>
                    <a:pt x="89" y="455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45"/>
                  </a:lnTo>
                  <a:lnTo>
                    <a:pt x="327" y="421"/>
                  </a:lnTo>
                  <a:lnTo>
                    <a:pt x="327" y="416"/>
                  </a:lnTo>
                  <a:lnTo>
                    <a:pt x="315" y="399"/>
                  </a:lnTo>
                  <a:lnTo>
                    <a:pt x="317" y="371"/>
                  </a:lnTo>
                  <a:lnTo>
                    <a:pt x="305" y="347"/>
                  </a:lnTo>
                  <a:lnTo>
                    <a:pt x="305" y="327"/>
                  </a:lnTo>
                  <a:lnTo>
                    <a:pt x="310" y="315"/>
                  </a:lnTo>
                  <a:lnTo>
                    <a:pt x="310" y="301"/>
                  </a:lnTo>
                  <a:lnTo>
                    <a:pt x="317" y="289"/>
                  </a:lnTo>
                  <a:lnTo>
                    <a:pt x="320" y="286"/>
                  </a:lnTo>
                  <a:lnTo>
                    <a:pt x="313" y="277"/>
                  </a:lnTo>
                  <a:lnTo>
                    <a:pt x="315" y="267"/>
                  </a:lnTo>
                  <a:lnTo>
                    <a:pt x="310" y="260"/>
                  </a:lnTo>
                  <a:lnTo>
                    <a:pt x="301" y="255"/>
                  </a:lnTo>
                  <a:lnTo>
                    <a:pt x="298" y="248"/>
                  </a:lnTo>
                  <a:lnTo>
                    <a:pt x="293" y="234"/>
                  </a:lnTo>
                  <a:lnTo>
                    <a:pt x="289" y="226"/>
                  </a:lnTo>
                  <a:lnTo>
                    <a:pt x="224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1CC8846B-72EF-DC49-ABAA-05C950BB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0879" y="4320238"/>
              <a:ext cx="476250" cy="831850"/>
            </a:xfrm>
            <a:custGeom>
              <a:avLst/>
              <a:gdLst>
                <a:gd name="T0" fmla="*/ 278 w 300"/>
                <a:gd name="T1" fmla="*/ 0 h 524"/>
                <a:gd name="T2" fmla="*/ 98 w 300"/>
                <a:gd name="T3" fmla="*/ 12 h 524"/>
                <a:gd name="T4" fmla="*/ 96 w 300"/>
                <a:gd name="T5" fmla="*/ 17 h 524"/>
                <a:gd name="T6" fmla="*/ 79 w 300"/>
                <a:gd name="T7" fmla="*/ 34 h 524"/>
                <a:gd name="T8" fmla="*/ 74 w 300"/>
                <a:gd name="T9" fmla="*/ 48 h 524"/>
                <a:gd name="T10" fmla="*/ 74 w 300"/>
                <a:gd name="T11" fmla="*/ 67 h 524"/>
                <a:gd name="T12" fmla="*/ 72 w 300"/>
                <a:gd name="T13" fmla="*/ 77 h 524"/>
                <a:gd name="T14" fmla="*/ 58 w 300"/>
                <a:gd name="T15" fmla="*/ 87 h 524"/>
                <a:gd name="T16" fmla="*/ 46 w 300"/>
                <a:gd name="T17" fmla="*/ 101 h 524"/>
                <a:gd name="T18" fmla="*/ 43 w 300"/>
                <a:gd name="T19" fmla="*/ 106 h 524"/>
                <a:gd name="T20" fmla="*/ 43 w 300"/>
                <a:gd name="T21" fmla="*/ 120 h 524"/>
                <a:gd name="T22" fmla="*/ 33 w 300"/>
                <a:gd name="T23" fmla="*/ 130 h 524"/>
                <a:gd name="T24" fmla="*/ 33 w 300"/>
                <a:gd name="T25" fmla="*/ 139 h 524"/>
                <a:gd name="T26" fmla="*/ 29 w 300"/>
                <a:gd name="T27" fmla="*/ 154 h 524"/>
                <a:gd name="T28" fmla="*/ 19 w 300"/>
                <a:gd name="T29" fmla="*/ 168 h 524"/>
                <a:gd name="T30" fmla="*/ 24 w 300"/>
                <a:gd name="T31" fmla="*/ 185 h 524"/>
                <a:gd name="T32" fmla="*/ 31 w 300"/>
                <a:gd name="T33" fmla="*/ 195 h 524"/>
                <a:gd name="T34" fmla="*/ 33 w 300"/>
                <a:gd name="T35" fmla="*/ 204 h 524"/>
                <a:gd name="T36" fmla="*/ 36 w 300"/>
                <a:gd name="T37" fmla="*/ 209 h 524"/>
                <a:gd name="T38" fmla="*/ 36 w 300"/>
                <a:gd name="T39" fmla="*/ 212 h 524"/>
                <a:gd name="T40" fmla="*/ 31 w 300"/>
                <a:gd name="T41" fmla="*/ 216 h 524"/>
                <a:gd name="T42" fmla="*/ 29 w 300"/>
                <a:gd name="T43" fmla="*/ 226 h 524"/>
                <a:gd name="T44" fmla="*/ 29 w 300"/>
                <a:gd name="T45" fmla="*/ 231 h 524"/>
                <a:gd name="T46" fmla="*/ 29 w 300"/>
                <a:gd name="T47" fmla="*/ 240 h 524"/>
                <a:gd name="T48" fmla="*/ 41 w 300"/>
                <a:gd name="T49" fmla="*/ 262 h 524"/>
                <a:gd name="T50" fmla="*/ 43 w 300"/>
                <a:gd name="T51" fmla="*/ 281 h 524"/>
                <a:gd name="T52" fmla="*/ 48 w 300"/>
                <a:gd name="T53" fmla="*/ 293 h 524"/>
                <a:gd name="T54" fmla="*/ 53 w 300"/>
                <a:gd name="T55" fmla="*/ 298 h 524"/>
                <a:gd name="T56" fmla="*/ 53 w 300"/>
                <a:gd name="T57" fmla="*/ 310 h 524"/>
                <a:gd name="T58" fmla="*/ 43 w 300"/>
                <a:gd name="T59" fmla="*/ 315 h 524"/>
                <a:gd name="T60" fmla="*/ 38 w 300"/>
                <a:gd name="T61" fmla="*/ 320 h 524"/>
                <a:gd name="T62" fmla="*/ 33 w 300"/>
                <a:gd name="T63" fmla="*/ 341 h 524"/>
                <a:gd name="T64" fmla="*/ 17 w 300"/>
                <a:gd name="T65" fmla="*/ 368 h 524"/>
                <a:gd name="T66" fmla="*/ 2 w 300"/>
                <a:gd name="T67" fmla="*/ 413 h 524"/>
                <a:gd name="T68" fmla="*/ 0 w 300"/>
                <a:gd name="T69" fmla="*/ 447 h 524"/>
                <a:gd name="T70" fmla="*/ 168 w 300"/>
                <a:gd name="T71" fmla="*/ 440 h 524"/>
                <a:gd name="T72" fmla="*/ 173 w 300"/>
                <a:gd name="T73" fmla="*/ 445 h 524"/>
                <a:gd name="T74" fmla="*/ 168 w 300"/>
                <a:gd name="T75" fmla="*/ 462 h 524"/>
                <a:gd name="T76" fmla="*/ 168 w 300"/>
                <a:gd name="T77" fmla="*/ 486 h 524"/>
                <a:gd name="T78" fmla="*/ 187 w 300"/>
                <a:gd name="T79" fmla="*/ 502 h 524"/>
                <a:gd name="T80" fmla="*/ 190 w 300"/>
                <a:gd name="T81" fmla="*/ 522 h 524"/>
                <a:gd name="T82" fmla="*/ 202 w 300"/>
                <a:gd name="T83" fmla="*/ 524 h 524"/>
                <a:gd name="T84" fmla="*/ 221 w 300"/>
                <a:gd name="T85" fmla="*/ 507 h 524"/>
                <a:gd name="T86" fmla="*/ 262 w 300"/>
                <a:gd name="T87" fmla="*/ 495 h 524"/>
                <a:gd name="T88" fmla="*/ 271 w 300"/>
                <a:gd name="T89" fmla="*/ 500 h 524"/>
                <a:gd name="T90" fmla="*/ 286 w 300"/>
                <a:gd name="T91" fmla="*/ 495 h 524"/>
                <a:gd name="T92" fmla="*/ 288 w 300"/>
                <a:gd name="T93" fmla="*/ 498 h 524"/>
                <a:gd name="T94" fmla="*/ 298 w 300"/>
                <a:gd name="T95" fmla="*/ 500 h 524"/>
                <a:gd name="T96" fmla="*/ 300 w 300"/>
                <a:gd name="T97" fmla="*/ 500 h 524"/>
                <a:gd name="T98" fmla="*/ 281 w 300"/>
                <a:gd name="T99" fmla="*/ 339 h 524"/>
                <a:gd name="T100" fmla="*/ 278 w 300"/>
                <a:gd name="T101" fmla="*/ 325 h 524"/>
                <a:gd name="T102" fmla="*/ 286 w 300"/>
                <a:gd name="T103" fmla="*/ 10 h 524"/>
                <a:gd name="T104" fmla="*/ 278 w 300"/>
                <a:gd name="T10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524">
                  <a:moveTo>
                    <a:pt x="278" y="0"/>
                  </a:moveTo>
                  <a:lnTo>
                    <a:pt x="98" y="12"/>
                  </a:lnTo>
                  <a:lnTo>
                    <a:pt x="96" y="17"/>
                  </a:lnTo>
                  <a:lnTo>
                    <a:pt x="79" y="34"/>
                  </a:lnTo>
                  <a:lnTo>
                    <a:pt x="74" y="48"/>
                  </a:lnTo>
                  <a:lnTo>
                    <a:pt x="74" y="67"/>
                  </a:lnTo>
                  <a:lnTo>
                    <a:pt x="72" y="77"/>
                  </a:lnTo>
                  <a:lnTo>
                    <a:pt x="58" y="87"/>
                  </a:lnTo>
                  <a:lnTo>
                    <a:pt x="46" y="101"/>
                  </a:lnTo>
                  <a:lnTo>
                    <a:pt x="43" y="106"/>
                  </a:lnTo>
                  <a:lnTo>
                    <a:pt x="43" y="120"/>
                  </a:lnTo>
                  <a:lnTo>
                    <a:pt x="33" y="130"/>
                  </a:lnTo>
                  <a:lnTo>
                    <a:pt x="33" y="139"/>
                  </a:lnTo>
                  <a:lnTo>
                    <a:pt x="29" y="154"/>
                  </a:lnTo>
                  <a:lnTo>
                    <a:pt x="19" y="168"/>
                  </a:lnTo>
                  <a:lnTo>
                    <a:pt x="24" y="185"/>
                  </a:lnTo>
                  <a:lnTo>
                    <a:pt x="31" y="195"/>
                  </a:lnTo>
                  <a:lnTo>
                    <a:pt x="33" y="204"/>
                  </a:lnTo>
                  <a:lnTo>
                    <a:pt x="36" y="209"/>
                  </a:lnTo>
                  <a:lnTo>
                    <a:pt x="36" y="212"/>
                  </a:lnTo>
                  <a:lnTo>
                    <a:pt x="31" y="216"/>
                  </a:lnTo>
                  <a:lnTo>
                    <a:pt x="29" y="226"/>
                  </a:lnTo>
                  <a:lnTo>
                    <a:pt x="29" y="231"/>
                  </a:lnTo>
                  <a:lnTo>
                    <a:pt x="29" y="240"/>
                  </a:lnTo>
                  <a:lnTo>
                    <a:pt x="41" y="262"/>
                  </a:lnTo>
                  <a:lnTo>
                    <a:pt x="43" y="281"/>
                  </a:lnTo>
                  <a:lnTo>
                    <a:pt x="48" y="293"/>
                  </a:lnTo>
                  <a:lnTo>
                    <a:pt x="53" y="298"/>
                  </a:lnTo>
                  <a:lnTo>
                    <a:pt x="53" y="310"/>
                  </a:lnTo>
                  <a:lnTo>
                    <a:pt x="43" y="315"/>
                  </a:lnTo>
                  <a:lnTo>
                    <a:pt x="38" y="320"/>
                  </a:lnTo>
                  <a:lnTo>
                    <a:pt x="33" y="341"/>
                  </a:lnTo>
                  <a:lnTo>
                    <a:pt x="17" y="368"/>
                  </a:lnTo>
                  <a:lnTo>
                    <a:pt x="2" y="413"/>
                  </a:lnTo>
                  <a:lnTo>
                    <a:pt x="0" y="447"/>
                  </a:lnTo>
                  <a:lnTo>
                    <a:pt x="168" y="440"/>
                  </a:lnTo>
                  <a:lnTo>
                    <a:pt x="173" y="445"/>
                  </a:lnTo>
                  <a:lnTo>
                    <a:pt x="168" y="462"/>
                  </a:lnTo>
                  <a:lnTo>
                    <a:pt x="168" y="486"/>
                  </a:lnTo>
                  <a:lnTo>
                    <a:pt x="187" y="502"/>
                  </a:lnTo>
                  <a:lnTo>
                    <a:pt x="190" y="522"/>
                  </a:lnTo>
                  <a:lnTo>
                    <a:pt x="202" y="524"/>
                  </a:lnTo>
                  <a:lnTo>
                    <a:pt x="221" y="507"/>
                  </a:lnTo>
                  <a:lnTo>
                    <a:pt x="262" y="495"/>
                  </a:lnTo>
                  <a:lnTo>
                    <a:pt x="271" y="500"/>
                  </a:lnTo>
                  <a:lnTo>
                    <a:pt x="286" y="495"/>
                  </a:lnTo>
                  <a:lnTo>
                    <a:pt x="288" y="498"/>
                  </a:lnTo>
                  <a:lnTo>
                    <a:pt x="298" y="500"/>
                  </a:lnTo>
                  <a:lnTo>
                    <a:pt x="300" y="500"/>
                  </a:lnTo>
                  <a:lnTo>
                    <a:pt x="281" y="339"/>
                  </a:lnTo>
                  <a:lnTo>
                    <a:pt x="278" y="325"/>
                  </a:lnTo>
                  <a:lnTo>
                    <a:pt x="286" y="1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765F9603-3E4D-B344-A8AB-6EC151E32C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0029" y="4080525"/>
              <a:ext cx="671513" cy="617537"/>
            </a:xfrm>
            <a:custGeom>
              <a:avLst/>
              <a:gdLst>
                <a:gd name="T0" fmla="*/ 0 w 423"/>
                <a:gd name="T1" fmla="*/ 16 h 389"/>
                <a:gd name="T2" fmla="*/ 380 w 423"/>
                <a:gd name="T3" fmla="*/ 0 h 389"/>
                <a:gd name="T4" fmla="*/ 380 w 423"/>
                <a:gd name="T5" fmla="*/ 4 h 389"/>
                <a:gd name="T6" fmla="*/ 387 w 423"/>
                <a:gd name="T7" fmla="*/ 9 h 389"/>
                <a:gd name="T8" fmla="*/ 390 w 423"/>
                <a:gd name="T9" fmla="*/ 19 h 389"/>
                <a:gd name="T10" fmla="*/ 390 w 423"/>
                <a:gd name="T11" fmla="*/ 28 h 389"/>
                <a:gd name="T12" fmla="*/ 378 w 423"/>
                <a:gd name="T13" fmla="*/ 38 h 389"/>
                <a:gd name="T14" fmla="*/ 368 w 423"/>
                <a:gd name="T15" fmla="*/ 48 h 389"/>
                <a:gd name="T16" fmla="*/ 366 w 423"/>
                <a:gd name="T17" fmla="*/ 57 h 389"/>
                <a:gd name="T18" fmla="*/ 423 w 423"/>
                <a:gd name="T19" fmla="*/ 53 h 389"/>
                <a:gd name="T20" fmla="*/ 421 w 423"/>
                <a:gd name="T21" fmla="*/ 57 h 389"/>
                <a:gd name="T22" fmla="*/ 423 w 423"/>
                <a:gd name="T23" fmla="*/ 62 h 389"/>
                <a:gd name="T24" fmla="*/ 418 w 423"/>
                <a:gd name="T25" fmla="*/ 72 h 389"/>
                <a:gd name="T26" fmla="*/ 409 w 423"/>
                <a:gd name="T27" fmla="*/ 84 h 389"/>
                <a:gd name="T28" fmla="*/ 404 w 423"/>
                <a:gd name="T29" fmla="*/ 105 h 389"/>
                <a:gd name="T30" fmla="*/ 392 w 423"/>
                <a:gd name="T31" fmla="*/ 120 h 389"/>
                <a:gd name="T32" fmla="*/ 394 w 423"/>
                <a:gd name="T33" fmla="*/ 134 h 389"/>
                <a:gd name="T34" fmla="*/ 394 w 423"/>
                <a:gd name="T35" fmla="*/ 153 h 389"/>
                <a:gd name="T36" fmla="*/ 390 w 423"/>
                <a:gd name="T37" fmla="*/ 153 h 389"/>
                <a:gd name="T38" fmla="*/ 382 w 423"/>
                <a:gd name="T39" fmla="*/ 163 h 389"/>
                <a:gd name="T40" fmla="*/ 380 w 423"/>
                <a:gd name="T41" fmla="*/ 168 h 389"/>
                <a:gd name="T42" fmla="*/ 363 w 423"/>
                <a:gd name="T43" fmla="*/ 185 h 389"/>
                <a:gd name="T44" fmla="*/ 358 w 423"/>
                <a:gd name="T45" fmla="*/ 199 h 389"/>
                <a:gd name="T46" fmla="*/ 358 w 423"/>
                <a:gd name="T47" fmla="*/ 218 h 389"/>
                <a:gd name="T48" fmla="*/ 356 w 423"/>
                <a:gd name="T49" fmla="*/ 228 h 389"/>
                <a:gd name="T50" fmla="*/ 342 w 423"/>
                <a:gd name="T51" fmla="*/ 238 h 389"/>
                <a:gd name="T52" fmla="*/ 330 w 423"/>
                <a:gd name="T53" fmla="*/ 252 h 389"/>
                <a:gd name="T54" fmla="*/ 327 w 423"/>
                <a:gd name="T55" fmla="*/ 257 h 389"/>
                <a:gd name="T56" fmla="*/ 327 w 423"/>
                <a:gd name="T57" fmla="*/ 271 h 389"/>
                <a:gd name="T58" fmla="*/ 317 w 423"/>
                <a:gd name="T59" fmla="*/ 281 h 389"/>
                <a:gd name="T60" fmla="*/ 317 w 423"/>
                <a:gd name="T61" fmla="*/ 290 h 389"/>
                <a:gd name="T62" fmla="*/ 313 w 423"/>
                <a:gd name="T63" fmla="*/ 305 h 389"/>
                <a:gd name="T64" fmla="*/ 303 w 423"/>
                <a:gd name="T65" fmla="*/ 319 h 389"/>
                <a:gd name="T66" fmla="*/ 308 w 423"/>
                <a:gd name="T67" fmla="*/ 336 h 389"/>
                <a:gd name="T68" fmla="*/ 315 w 423"/>
                <a:gd name="T69" fmla="*/ 346 h 389"/>
                <a:gd name="T70" fmla="*/ 317 w 423"/>
                <a:gd name="T71" fmla="*/ 355 h 389"/>
                <a:gd name="T72" fmla="*/ 320 w 423"/>
                <a:gd name="T73" fmla="*/ 360 h 389"/>
                <a:gd name="T74" fmla="*/ 320 w 423"/>
                <a:gd name="T75" fmla="*/ 363 h 389"/>
                <a:gd name="T76" fmla="*/ 315 w 423"/>
                <a:gd name="T77" fmla="*/ 367 h 389"/>
                <a:gd name="T78" fmla="*/ 313 w 423"/>
                <a:gd name="T79" fmla="*/ 377 h 389"/>
                <a:gd name="T80" fmla="*/ 313 w 423"/>
                <a:gd name="T81" fmla="*/ 382 h 389"/>
                <a:gd name="T82" fmla="*/ 56 w 423"/>
                <a:gd name="T83" fmla="*/ 389 h 389"/>
                <a:gd name="T84" fmla="*/ 56 w 423"/>
                <a:gd name="T85" fmla="*/ 334 h 389"/>
                <a:gd name="T86" fmla="*/ 41 w 423"/>
                <a:gd name="T87" fmla="*/ 329 h 389"/>
                <a:gd name="T88" fmla="*/ 29 w 423"/>
                <a:gd name="T89" fmla="*/ 334 h 389"/>
                <a:gd name="T90" fmla="*/ 25 w 423"/>
                <a:gd name="T91" fmla="*/ 334 h 389"/>
                <a:gd name="T92" fmla="*/ 13 w 423"/>
                <a:gd name="T93" fmla="*/ 324 h 389"/>
                <a:gd name="T94" fmla="*/ 15 w 423"/>
                <a:gd name="T95" fmla="*/ 134 h 389"/>
                <a:gd name="T96" fmla="*/ 0 w 423"/>
                <a:gd name="T97" fmla="*/ 1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89">
                  <a:moveTo>
                    <a:pt x="0" y="16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87" y="9"/>
                  </a:lnTo>
                  <a:lnTo>
                    <a:pt x="390" y="19"/>
                  </a:lnTo>
                  <a:lnTo>
                    <a:pt x="390" y="28"/>
                  </a:lnTo>
                  <a:lnTo>
                    <a:pt x="378" y="38"/>
                  </a:lnTo>
                  <a:lnTo>
                    <a:pt x="368" y="48"/>
                  </a:lnTo>
                  <a:lnTo>
                    <a:pt x="366" y="57"/>
                  </a:lnTo>
                  <a:lnTo>
                    <a:pt x="423" y="53"/>
                  </a:lnTo>
                  <a:lnTo>
                    <a:pt x="421" y="57"/>
                  </a:lnTo>
                  <a:lnTo>
                    <a:pt x="423" y="62"/>
                  </a:lnTo>
                  <a:lnTo>
                    <a:pt x="418" y="72"/>
                  </a:lnTo>
                  <a:lnTo>
                    <a:pt x="409" y="84"/>
                  </a:lnTo>
                  <a:lnTo>
                    <a:pt x="404" y="105"/>
                  </a:lnTo>
                  <a:lnTo>
                    <a:pt x="392" y="120"/>
                  </a:lnTo>
                  <a:lnTo>
                    <a:pt x="394" y="134"/>
                  </a:lnTo>
                  <a:lnTo>
                    <a:pt x="394" y="153"/>
                  </a:lnTo>
                  <a:lnTo>
                    <a:pt x="390" y="153"/>
                  </a:lnTo>
                  <a:lnTo>
                    <a:pt x="382" y="163"/>
                  </a:lnTo>
                  <a:lnTo>
                    <a:pt x="380" y="168"/>
                  </a:lnTo>
                  <a:lnTo>
                    <a:pt x="363" y="185"/>
                  </a:lnTo>
                  <a:lnTo>
                    <a:pt x="358" y="199"/>
                  </a:lnTo>
                  <a:lnTo>
                    <a:pt x="358" y="218"/>
                  </a:lnTo>
                  <a:lnTo>
                    <a:pt x="356" y="228"/>
                  </a:lnTo>
                  <a:lnTo>
                    <a:pt x="342" y="238"/>
                  </a:lnTo>
                  <a:lnTo>
                    <a:pt x="330" y="252"/>
                  </a:lnTo>
                  <a:lnTo>
                    <a:pt x="327" y="257"/>
                  </a:lnTo>
                  <a:lnTo>
                    <a:pt x="327" y="271"/>
                  </a:lnTo>
                  <a:lnTo>
                    <a:pt x="317" y="281"/>
                  </a:lnTo>
                  <a:lnTo>
                    <a:pt x="317" y="290"/>
                  </a:lnTo>
                  <a:lnTo>
                    <a:pt x="313" y="305"/>
                  </a:lnTo>
                  <a:lnTo>
                    <a:pt x="303" y="319"/>
                  </a:lnTo>
                  <a:lnTo>
                    <a:pt x="308" y="336"/>
                  </a:lnTo>
                  <a:lnTo>
                    <a:pt x="315" y="346"/>
                  </a:lnTo>
                  <a:lnTo>
                    <a:pt x="317" y="355"/>
                  </a:lnTo>
                  <a:lnTo>
                    <a:pt x="320" y="360"/>
                  </a:lnTo>
                  <a:lnTo>
                    <a:pt x="320" y="363"/>
                  </a:lnTo>
                  <a:lnTo>
                    <a:pt x="315" y="367"/>
                  </a:lnTo>
                  <a:lnTo>
                    <a:pt x="313" y="377"/>
                  </a:lnTo>
                  <a:lnTo>
                    <a:pt x="313" y="382"/>
                  </a:lnTo>
                  <a:lnTo>
                    <a:pt x="56" y="389"/>
                  </a:lnTo>
                  <a:lnTo>
                    <a:pt x="56" y="334"/>
                  </a:lnTo>
                  <a:lnTo>
                    <a:pt x="41" y="329"/>
                  </a:lnTo>
                  <a:lnTo>
                    <a:pt x="29" y="334"/>
                  </a:lnTo>
                  <a:lnTo>
                    <a:pt x="25" y="334"/>
                  </a:lnTo>
                  <a:lnTo>
                    <a:pt x="13" y="324"/>
                  </a:lnTo>
                  <a:lnTo>
                    <a:pt x="15" y="13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9EC5DB8B-B8DB-6440-90AF-27245C92E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8929" y="4686950"/>
              <a:ext cx="765175" cy="666750"/>
            </a:xfrm>
            <a:custGeom>
              <a:avLst/>
              <a:gdLst>
                <a:gd name="T0" fmla="*/ 257 w 482"/>
                <a:gd name="T1" fmla="*/ 9 h 420"/>
                <a:gd name="T2" fmla="*/ 276 w 482"/>
                <a:gd name="T3" fmla="*/ 62 h 420"/>
                <a:gd name="T4" fmla="*/ 271 w 482"/>
                <a:gd name="T5" fmla="*/ 84 h 420"/>
                <a:gd name="T6" fmla="*/ 245 w 482"/>
                <a:gd name="T7" fmla="*/ 137 h 420"/>
                <a:gd name="T8" fmla="*/ 396 w 482"/>
                <a:gd name="T9" fmla="*/ 209 h 420"/>
                <a:gd name="T10" fmla="*/ 396 w 482"/>
                <a:gd name="T11" fmla="*/ 255 h 420"/>
                <a:gd name="T12" fmla="*/ 394 w 482"/>
                <a:gd name="T13" fmla="*/ 286 h 420"/>
                <a:gd name="T14" fmla="*/ 360 w 482"/>
                <a:gd name="T15" fmla="*/ 279 h 420"/>
                <a:gd name="T16" fmla="*/ 350 w 482"/>
                <a:gd name="T17" fmla="*/ 310 h 420"/>
                <a:gd name="T18" fmla="*/ 386 w 482"/>
                <a:gd name="T19" fmla="*/ 303 h 420"/>
                <a:gd name="T20" fmla="*/ 410 w 482"/>
                <a:gd name="T21" fmla="*/ 300 h 420"/>
                <a:gd name="T22" fmla="*/ 401 w 482"/>
                <a:gd name="T23" fmla="*/ 312 h 420"/>
                <a:gd name="T24" fmla="*/ 415 w 482"/>
                <a:gd name="T25" fmla="*/ 324 h 420"/>
                <a:gd name="T26" fmla="*/ 446 w 482"/>
                <a:gd name="T27" fmla="*/ 300 h 420"/>
                <a:gd name="T28" fmla="*/ 461 w 482"/>
                <a:gd name="T29" fmla="*/ 303 h 420"/>
                <a:gd name="T30" fmla="*/ 458 w 482"/>
                <a:gd name="T31" fmla="*/ 319 h 420"/>
                <a:gd name="T32" fmla="*/ 422 w 482"/>
                <a:gd name="T33" fmla="*/ 353 h 420"/>
                <a:gd name="T34" fmla="*/ 446 w 482"/>
                <a:gd name="T35" fmla="*/ 382 h 420"/>
                <a:gd name="T36" fmla="*/ 480 w 482"/>
                <a:gd name="T37" fmla="*/ 408 h 420"/>
                <a:gd name="T38" fmla="*/ 446 w 482"/>
                <a:gd name="T39" fmla="*/ 401 h 420"/>
                <a:gd name="T40" fmla="*/ 401 w 482"/>
                <a:gd name="T41" fmla="*/ 375 h 420"/>
                <a:gd name="T42" fmla="*/ 384 w 482"/>
                <a:gd name="T43" fmla="*/ 394 h 420"/>
                <a:gd name="T44" fmla="*/ 372 w 482"/>
                <a:gd name="T45" fmla="*/ 411 h 420"/>
                <a:gd name="T46" fmla="*/ 355 w 482"/>
                <a:gd name="T47" fmla="*/ 396 h 420"/>
                <a:gd name="T48" fmla="*/ 336 w 482"/>
                <a:gd name="T49" fmla="*/ 396 h 420"/>
                <a:gd name="T50" fmla="*/ 305 w 482"/>
                <a:gd name="T51" fmla="*/ 408 h 420"/>
                <a:gd name="T52" fmla="*/ 254 w 482"/>
                <a:gd name="T53" fmla="*/ 375 h 420"/>
                <a:gd name="T54" fmla="*/ 233 w 482"/>
                <a:gd name="T55" fmla="*/ 360 h 420"/>
                <a:gd name="T56" fmla="*/ 233 w 482"/>
                <a:gd name="T57" fmla="*/ 353 h 420"/>
                <a:gd name="T58" fmla="*/ 213 w 482"/>
                <a:gd name="T59" fmla="*/ 351 h 420"/>
                <a:gd name="T60" fmla="*/ 204 w 482"/>
                <a:gd name="T61" fmla="*/ 341 h 420"/>
                <a:gd name="T62" fmla="*/ 192 w 482"/>
                <a:gd name="T63" fmla="*/ 370 h 420"/>
                <a:gd name="T64" fmla="*/ 89 w 482"/>
                <a:gd name="T65" fmla="*/ 353 h 420"/>
                <a:gd name="T66" fmla="*/ 19 w 482"/>
                <a:gd name="T67" fmla="*/ 351 h 420"/>
                <a:gd name="T68" fmla="*/ 31 w 482"/>
                <a:gd name="T69" fmla="*/ 334 h 420"/>
                <a:gd name="T70" fmla="*/ 33 w 482"/>
                <a:gd name="T71" fmla="*/ 293 h 420"/>
                <a:gd name="T72" fmla="*/ 36 w 482"/>
                <a:gd name="T73" fmla="*/ 267 h 420"/>
                <a:gd name="T74" fmla="*/ 50 w 482"/>
                <a:gd name="T75" fmla="*/ 233 h 420"/>
                <a:gd name="T76" fmla="*/ 41 w 482"/>
                <a:gd name="T77" fmla="*/ 192 h 420"/>
                <a:gd name="T78" fmla="*/ 36 w 482"/>
                <a:gd name="T79" fmla="*/ 180 h 420"/>
                <a:gd name="T80" fmla="*/ 21 w 482"/>
                <a:gd name="T81" fmla="*/ 161 h 420"/>
                <a:gd name="T82" fmla="*/ 5 w 482"/>
                <a:gd name="T83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2" h="420">
                  <a:moveTo>
                    <a:pt x="0" y="7"/>
                  </a:moveTo>
                  <a:lnTo>
                    <a:pt x="257" y="0"/>
                  </a:lnTo>
                  <a:lnTo>
                    <a:pt x="257" y="9"/>
                  </a:lnTo>
                  <a:lnTo>
                    <a:pt x="269" y="31"/>
                  </a:lnTo>
                  <a:lnTo>
                    <a:pt x="271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81" y="79"/>
                  </a:lnTo>
                  <a:lnTo>
                    <a:pt x="271" y="84"/>
                  </a:lnTo>
                  <a:lnTo>
                    <a:pt x="266" y="89"/>
                  </a:lnTo>
                  <a:lnTo>
                    <a:pt x="261" y="110"/>
                  </a:lnTo>
                  <a:lnTo>
                    <a:pt x="245" y="137"/>
                  </a:lnTo>
                  <a:lnTo>
                    <a:pt x="230" y="182"/>
                  </a:lnTo>
                  <a:lnTo>
                    <a:pt x="228" y="216"/>
                  </a:lnTo>
                  <a:lnTo>
                    <a:pt x="396" y="209"/>
                  </a:lnTo>
                  <a:lnTo>
                    <a:pt x="401" y="214"/>
                  </a:lnTo>
                  <a:lnTo>
                    <a:pt x="396" y="231"/>
                  </a:lnTo>
                  <a:lnTo>
                    <a:pt x="396" y="255"/>
                  </a:lnTo>
                  <a:lnTo>
                    <a:pt x="415" y="271"/>
                  </a:lnTo>
                  <a:lnTo>
                    <a:pt x="418" y="291"/>
                  </a:lnTo>
                  <a:lnTo>
                    <a:pt x="394" y="286"/>
                  </a:lnTo>
                  <a:lnTo>
                    <a:pt x="372" y="276"/>
                  </a:lnTo>
                  <a:lnTo>
                    <a:pt x="367" y="276"/>
                  </a:lnTo>
                  <a:lnTo>
                    <a:pt x="360" y="279"/>
                  </a:lnTo>
                  <a:lnTo>
                    <a:pt x="346" y="293"/>
                  </a:lnTo>
                  <a:lnTo>
                    <a:pt x="343" y="300"/>
                  </a:lnTo>
                  <a:lnTo>
                    <a:pt x="350" y="310"/>
                  </a:lnTo>
                  <a:lnTo>
                    <a:pt x="360" y="312"/>
                  </a:lnTo>
                  <a:lnTo>
                    <a:pt x="377" y="310"/>
                  </a:lnTo>
                  <a:lnTo>
                    <a:pt x="386" y="303"/>
                  </a:lnTo>
                  <a:lnTo>
                    <a:pt x="394" y="300"/>
                  </a:lnTo>
                  <a:lnTo>
                    <a:pt x="406" y="300"/>
                  </a:lnTo>
                  <a:lnTo>
                    <a:pt x="410" y="300"/>
                  </a:lnTo>
                  <a:lnTo>
                    <a:pt x="410" y="303"/>
                  </a:lnTo>
                  <a:lnTo>
                    <a:pt x="408" y="307"/>
                  </a:lnTo>
                  <a:lnTo>
                    <a:pt x="401" y="312"/>
                  </a:lnTo>
                  <a:lnTo>
                    <a:pt x="403" y="319"/>
                  </a:lnTo>
                  <a:lnTo>
                    <a:pt x="410" y="324"/>
                  </a:lnTo>
                  <a:lnTo>
                    <a:pt x="415" y="324"/>
                  </a:lnTo>
                  <a:lnTo>
                    <a:pt x="420" y="322"/>
                  </a:lnTo>
                  <a:lnTo>
                    <a:pt x="427" y="307"/>
                  </a:lnTo>
                  <a:lnTo>
                    <a:pt x="446" y="300"/>
                  </a:lnTo>
                  <a:lnTo>
                    <a:pt x="451" y="298"/>
                  </a:lnTo>
                  <a:lnTo>
                    <a:pt x="456" y="298"/>
                  </a:lnTo>
                  <a:lnTo>
                    <a:pt x="461" y="303"/>
                  </a:lnTo>
                  <a:lnTo>
                    <a:pt x="458" y="310"/>
                  </a:lnTo>
                  <a:lnTo>
                    <a:pt x="461" y="315"/>
                  </a:lnTo>
                  <a:lnTo>
                    <a:pt x="458" y="319"/>
                  </a:lnTo>
                  <a:lnTo>
                    <a:pt x="451" y="327"/>
                  </a:lnTo>
                  <a:lnTo>
                    <a:pt x="437" y="343"/>
                  </a:lnTo>
                  <a:lnTo>
                    <a:pt x="422" y="353"/>
                  </a:lnTo>
                  <a:lnTo>
                    <a:pt x="422" y="363"/>
                  </a:lnTo>
                  <a:lnTo>
                    <a:pt x="427" y="372"/>
                  </a:lnTo>
                  <a:lnTo>
                    <a:pt x="446" y="382"/>
                  </a:lnTo>
                  <a:lnTo>
                    <a:pt x="478" y="394"/>
                  </a:lnTo>
                  <a:lnTo>
                    <a:pt x="482" y="401"/>
                  </a:lnTo>
                  <a:lnTo>
                    <a:pt x="480" y="408"/>
                  </a:lnTo>
                  <a:lnTo>
                    <a:pt x="473" y="411"/>
                  </a:lnTo>
                  <a:lnTo>
                    <a:pt x="449" y="420"/>
                  </a:lnTo>
                  <a:lnTo>
                    <a:pt x="446" y="401"/>
                  </a:lnTo>
                  <a:lnTo>
                    <a:pt x="432" y="394"/>
                  </a:lnTo>
                  <a:lnTo>
                    <a:pt x="403" y="382"/>
                  </a:lnTo>
                  <a:lnTo>
                    <a:pt x="401" y="375"/>
                  </a:lnTo>
                  <a:lnTo>
                    <a:pt x="396" y="370"/>
                  </a:lnTo>
                  <a:lnTo>
                    <a:pt x="386" y="375"/>
                  </a:lnTo>
                  <a:lnTo>
                    <a:pt x="384" y="394"/>
                  </a:lnTo>
                  <a:lnTo>
                    <a:pt x="386" y="396"/>
                  </a:lnTo>
                  <a:lnTo>
                    <a:pt x="386" y="401"/>
                  </a:lnTo>
                  <a:lnTo>
                    <a:pt x="372" y="411"/>
                  </a:lnTo>
                  <a:lnTo>
                    <a:pt x="367" y="408"/>
                  </a:lnTo>
                  <a:lnTo>
                    <a:pt x="360" y="399"/>
                  </a:lnTo>
                  <a:lnTo>
                    <a:pt x="355" y="396"/>
                  </a:lnTo>
                  <a:lnTo>
                    <a:pt x="346" y="401"/>
                  </a:lnTo>
                  <a:lnTo>
                    <a:pt x="341" y="396"/>
                  </a:lnTo>
                  <a:lnTo>
                    <a:pt x="336" y="396"/>
                  </a:lnTo>
                  <a:lnTo>
                    <a:pt x="324" y="411"/>
                  </a:lnTo>
                  <a:lnTo>
                    <a:pt x="310" y="411"/>
                  </a:lnTo>
                  <a:lnTo>
                    <a:pt x="305" y="408"/>
                  </a:lnTo>
                  <a:lnTo>
                    <a:pt x="290" y="406"/>
                  </a:lnTo>
                  <a:lnTo>
                    <a:pt x="266" y="377"/>
                  </a:lnTo>
                  <a:lnTo>
                    <a:pt x="254" y="375"/>
                  </a:lnTo>
                  <a:lnTo>
                    <a:pt x="242" y="370"/>
                  </a:lnTo>
                  <a:lnTo>
                    <a:pt x="237" y="360"/>
                  </a:lnTo>
                  <a:lnTo>
                    <a:pt x="233" y="360"/>
                  </a:lnTo>
                  <a:lnTo>
                    <a:pt x="233" y="358"/>
                  </a:lnTo>
                  <a:lnTo>
                    <a:pt x="230" y="358"/>
                  </a:lnTo>
                  <a:lnTo>
                    <a:pt x="233" y="353"/>
                  </a:lnTo>
                  <a:lnTo>
                    <a:pt x="228" y="351"/>
                  </a:lnTo>
                  <a:lnTo>
                    <a:pt x="223" y="353"/>
                  </a:lnTo>
                  <a:lnTo>
                    <a:pt x="213" y="351"/>
                  </a:lnTo>
                  <a:lnTo>
                    <a:pt x="211" y="348"/>
                  </a:lnTo>
                  <a:lnTo>
                    <a:pt x="209" y="341"/>
                  </a:lnTo>
                  <a:lnTo>
                    <a:pt x="204" y="341"/>
                  </a:lnTo>
                  <a:lnTo>
                    <a:pt x="187" y="358"/>
                  </a:lnTo>
                  <a:lnTo>
                    <a:pt x="194" y="368"/>
                  </a:lnTo>
                  <a:lnTo>
                    <a:pt x="192" y="370"/>
                  </a:lnTo>
                  <a:lnTo>
                    <a:pt x="163" y="372"/>
                  </a:lnTo>
                  <a:lnTo>
                    <a:pt x="115" y="363"/>
                  </a:lnTo>
                  <a:lnTo>
                    <a:pt x="89" y="353"/>
                  </a:lnTo>
                  <a:lnTo>
                    <a:pt x="24" y="360"/>
                  </a:lnTo>
                  <a:lnTo>
                    <a:pt x="21" y="358"/>
                  </a:lnTo>
                  <a:lnTo>
                    <a:pt x="19" y="351"/>
                  </a:lnTo>
                  <a:lnTo>
                    <a:pt x="21" y="346"/>
                  </a:lnTo>
                  <a:lnTo>
                    <a:pt x="24" y="341"/>
                  </a:lnTo>
                  <a:lnTo>
                    <a:pt x="31" y="334"/>
                  </a:lnTo>
                  <a:lnTo>
                    <a:pt x="38" y="310"/>
                  </a:lnTo>
                  <a:lnTo>
                    <a:pt x="33" y="300"/>
                  </a:lnTo>
                  <a:lnTo>
                    <a:pt x="33" y="293"/>
                  </a:lnTo>
                  <a:lnTo>
                    <a:pt x="33" y="288"/>
                  </a:lnTo>
                  <a:lnTo>
                    <a:pt x="33" y="281"/>
                  </a:lnTo>
                  <a:lnTo>
                    <a:pt x="36" y="267"/>
                  </a:lnTo>
                  <a:lnTo>
                    <a:pt x="43" y="262"/>
                  </a:lnTo>
                  <a:lnTo>
                    <a:pt x="48" y="252"/>
                  </a:lnTo>
                  <a:lnTo>
                    <a:pt x="50" y="233"/>
                  </a:lnTo>
                  <a:lnTo>
                    <a:pt x="50" y="221"/>
                  </a:lnTo>
                  <a:lnTo>
                    <a:pt x="48" y="204"/>
                  </a:lnTo>
                  <a:lnTo>
                    <a:pt x="41" y="192"/>
                  </a:lnTo>
                  <a:lnTo>
                    <a:pt x="36" y="190"/>
                  </a:lnTo>
                  <a:lnTo>
                    <a:pt x="38" y="182"/>
                  </a:lnTo>
                  <a:lnTo>
                    <a:pt x="36" y="180"/>
                  </a:lnTo>
                  <a:lnTo>
                    <a:pt x="31" y="168"/>
                  </a:lnTo>
                  <a:lnTo>
                    <a:pt x="24" y="163"/>
                  </a:lnTo>
                  <a:lnTo>
                    <a:pt x="21" y="161"/>
                  </a:lnTo>
                  <a:lnTo>
                    <a:pt x="26" y="149"/>
                  </a:lnTo>
                  <a:lnTo>
                    <a:pt x="19" y="134"/>
                  </a:lnTo>
                  <a:lnTo>
                    <a:pt x="5" y="122"/>
                  </a:lnTo>
                  <a:lnTo>
                    <a:pt x="2" y="115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1B76E41A-9A4A-5C46-A0E1-E2F356FFF8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4454" y="3385200"/>
              <a:ext cx="903288" cy="785812"/>
            </a:xfrm>
            <a:custGeom>
              <a:avLst/>
              <a:gdLst>
                <a:gd name="T0" fmla="*/ 478 w 569"/>
                <a:gd name="T1" fmla="*/ 438 h 495"/>
                <a:gd name="T2" fmla="*/ 485 w 569"/>
                <a:gd name="T3" fmla="*/ 447 h 495"/>
                <a:gd name="T4" fmla="*/ 488 w 569"/>
                <a:gd name="T5" fmla="*/ 466 h 495"/>
                <a:gd name="T6" fmla="*/ 466 w 569"/>
                <a:gd name="T7" fmla="*/ 486 h 495"/>
                <a:gd name="T8" fmla="*/ 521 w 569"/>
                <a:gd name="T9" fmla="*/ 491 h 495"/>
                <a:gd name="T10" fmla="*/ 524 w 569"/>
                <a:gd name="T11" fmla="*/ 469 h 495"/>
                <a:gd name="T12" fmla="*/ 536 w 569"/>
                <a:gd name="T13" fmla="*/ 435 h 495"/>
                <a:gd name="T14" fmla="*/ 552 w 569"/>
                <a:gd name="T15" fmla="*/ 423 h 495"/>
                <a:gd name="T16" fmla="*/ 560 w 569"/>
                <a:gd name="T17" fmla="*/ 421 h 495"/>
                <a:gd name="T18" fmla="*/ 567 w 569"/>
                <a:gd name="T19" fmla="*/ 385 h 495"/>
                <a:gd name="T20" fmla="*/ 560 w 569"/>
                <a:gd name="T21" fmla="*/ 380 h 495"/>
                <a:gd name="T22" fmla="*/ 555 w 569"/>
                <a:gd name="T23" fmla="*/ 375 h 495"/>
                <a:gd name="T24" fmla="*/ 550 w 569"/>
                <a:gd name="T25" fmla="*/ 380 h 495"/>
                <a:gd name="T26" fmla="*/ 528 w 569"/>
                <a:gd name="T27" fmla="*/ 351 h 495"/>
                <a:gd name="T28" fmla="*/ 536 w 569"/>
                <a:gd name="T29" fmla="*/ 342 h 495"/>
                <a:gd name="T30" fmla="*/ 528 w 569"/>
                <a:gd name="T31" fmla="*/ 327 h 495"/>
                <a:gd name="T32" fmla="*/ 500 w 569"/>
                <a:gd name="T33" fmla="*/ 289 h 495"/>
                <a:gd name="T34" fmla="*/ 464 w 569"/>
                <a:gd name="T35" fmla="*/ 269 h 495"/>
                <a:gd name="T36" fmla="*/ 444 w 569"/>
                <a:gd name="T37" fmla="*/ 243 h 495"/>
                <a:gd name="T38" fmla="*/ 464 w 569"/>
                <a:gd name="T39" fmla="*/ 219 h 495"/>
                <a:gd name="T40" fmla="*/ 466 w 569"/>
                <a:gd name="T41" fmla="*/ 190 h 495"/>
                <a:gd name="T42" fmla="*/ 442 w 569"/>
                <a:gd name="T43" fmla="*/ 173 h 495"/>
                <a:gd name="T44" fmla="*/ 428 w 569"/>
                <a:gd name="T45" fmla="*/ 183 h 495"/>
                <a:gd name="T46" fmla="*/ 408 w 569"/>
                <a:gd name="T47" fmla="*/ 142 h 495"/>
                <a:gd name="T48" fmla="*/ 377 w 569"/>
                <a:gd name="T49" fmla="*/ 116 h 495"/>
                <a:gd name="T50" fmla="*/ 351 w 569"/>
                <a:gd name="T51" fmla="*/ 80 h 495"/>
                <a:gd name="T52" fmla="*/ 343 w 569"/>
                <a:gd name="T53" fmla="*/ 41 h 495"/>
                <a:gd name="T54" fmla="*/ 348 w 569"/>
                <a:gd name="T55" fmla="*/ 27 h 495"/>
                <a:gd name="T56" fmla="*/ 0 w 569"/>
                <a:gd name="T57" fmla="*/ 12 h 495"/>
                <a:gd name="T58" fmla="*/ 14 w 569"/>
                <a:gd name="T59" fmla="*/ 29 h 495"/>
                <a:gd name="T60" fmla="*/ 29 w 569"/>
                <a:gd name="T61" fmla="*/ 58 h 495"/>
                <a:gd name="T62" fmla="*/ 31 w 569"/>
                <a:gd name="T63" fmla="*/ 72 h 495"/>
                <a:gd name="T64" fmla="*/ 67 w 569"/>
                <a:gd name="T65" fmla="*/ 101 h 495"/>
                <a:gd name="T66" fmla="*/ 53 w 569"/>
                <a:gd name="T67" fmla="*/ 130 h 495"/>
                <a:gd name="T68" fmla="*/ 70 w 569"/>
                <a:gd name="T69" fmla="*/ 140 h 495"/>
                <a:gd name="T70" fmla="*/ 82 w 569"/>
                <a:gd name="T71" fmla="*/ 164 h 495"/>
                <a:gd name="T72" fmla="*/ 94 w 569"/>
                <a:gd name="T73" fmla="*/ 168 h 495"/>
                <a:gd name="T74" fmla="*/ 98 w 569"/>
                <a:gd name="T75" fmla="*/ 4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9" h="495">
                  <a:moveTo>
                    <a:pt x="98" y="454"/>
                  </a:moveTo>
                  <a:lnTo>
                    <a:pt x="478" y="438"/>
                  </a:lnTo>
                  <a:lnTo>
                    <a:pt x="478" y="442"/>
                  </a:lnTo>
                  <a:lnTo>
                    <a:pt x="485" y="447"/>
                  </a:lnTo>
                  <a:lnTo>
                    <a:pt x="488" y="457"/>
                  </a:lnTo>
                  <a:lnTo>
                    <a:pt x="488" y="466"/>
                  </a:lnTo>
                  <a:lnTo>
                    <a:pt x="476" y="476"/>
                  </a:lnTo>
                  <a:lnTo>
                    <a:pt x="466" y="486"/>
                  </a:lnTo>
                  <a:lnTo>
                    <a:pt x="464" y="495"/>
                  </a:lnTo>
                  <a:lnTo>
                    <a:pt x="521" y="491"/>
                  </a:lnTo>
                  <a:lnTo>
                    <a:pt x="526" y="474"/>
                  </a:lnTo>
                  <a:lnTo>
                    <a:pt x="524" y="469"/>
                  </a:lnTo>
                  <a:lnTo>
                    <a:pt x="528" y="450"/>
                  </a:lnTo>
                  <a:lnTo>
                    <a:pt x="536" y="435"/>
                  </a:lnTo>
                  <a:lnTo>
                    <a:pt x="540" y="428"/>
                  </a:lnTo>
                  <a:lnTo>
                    <a:pt x="552" y="423"/>
                  </a:lnTo>
                  <a:lnTo>
                    <a:pt x="555" y="426"/>
                  </a:lnTo>
                  <a:lnTo>
                    <a:pt x="560" y="421"/>
                  </a:lnTo>
                  <a:lnTo>
                    <a:pt x="569" y="394"/>
                  </a:lnTo>
                  <a:lnTo>
                    <a:pt x="567" y="385"/>
                  </a:lnTo>
                  <a:lnTo>
                    <a:pt x="562" y="380"/>
                  </a:lnTo>
                  <a:lnTo>
                    <a:pt x="560" y="380"/>
                  </a:lnTo>
                  <a:lnTo>
                    <a:pt x="557" y="378"/>
                  </a:lnTo>
                  <a:lnTo>
                    <a:pt x="555" y="375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5" y="380"/>
                  </a:lnTo>
                  <a:lnTo>
                    <a:pt x="528" y="351"/>
                  </a:lnTo>
                  <a:lnTo>
                    <a:pt x="528" y="346"/>
                  </a:lnTo>
                  <a:lnTo>
                    <a:pt x="536" y="342"/>
                  </a:lnTo>
                  <a:lnTo>
                    <a:pt x="536" y="337"/>
                  </a:lnTo>
                  <a:lnTo>
                    <a:pt x="528" y="327"/>
                  </a:lnTo>
                  <a:lnTo>
                    <a:pt x="524" y="308"/>
                  </a:lnTo>
                  <a:lnTo>
                    <a:pt x="500" y="289"/>
                  </a:lnTo>
                  <a:lnTo>
                    <a:pt x="488" y="284"/>
                  </a:lnTo>
                  <a:lnTo>
                    <a:pt x="464" y="269"/>
                  </a:lnTo>
                  <a:lnTo>
                    <a:pt x="449" y="255"/>
                  </a:lnTo>
                  <a:lnTo>
                    <a:pt x="444" y="243"/>
                  </a:lnTo>
                  <a:lnTo>
                    <a:pt x="447" y="236"/>
                  </a:lnTo>
                  <a:lnTo>
                    <a:pt x="464" y="219"/>
                  </a:lnTo>
                  <a:lnTo>
                    <a:pt x="461" y="202"/>
                  </a:lnTo>
                  <a:lnTo>
                    <a:pt x="466" y="190"/>
                  </a:lnTo>
                  <a:lnTo>
                    <a:pt x="461" y="183"/>
                  </a:lnTo>
                  <a:lnTo>
                    <a:pt x="442" y="173"/>
                  </a:lnTo>
                  <a:lnTo>
                    <a:pt x="435" y="176"/>
                  </a:lnTo>
                  <a:lnTo>
                    <a:pt x="428" y="183"/>
                  </a:lnTo>
                  <a:lnTo>
                    <a:pt x="423" y="180"/>
                  </a:lnTo>
                  <a:lnTo>
                    <a:pt x="408" y="142"/>
                  </a:lnTo>
                  <a:lnTo>
                    <a:pt x="401" y="135"/>
                  </a:lnTo>
                  <a:lnTo>
                    <a:pt x="377" y="116"/>
                  </a:lnTo>
                  <a:lnTo>
                    <a:pt x="353" y="87"/>
                  </a:lnTo>
                  <a:lnTo>
                    <a:pt x="351" y="80"/>
                  </a:lnTo>
                  <a:lnTo>
                    <a:pt x="346" y="63"/>
                  </a:lnTo>
                  <a:lnTo>
                    <a:pt x="343" y="41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24" y="0"/>
                  </a:lnTo>
                  <a:lnTo>
                    <a:pt x="0" y="12"/>
                  </a:lnTo>
                  <a:lnTo>
                    <a:pt x="5" y="22"/>
                  </a:lnTo>
                  <a:lnTo>
                    <a:pt x="14" y="29"/>
                  </a:lnTo>
                  <a:lnTo>
                    <a:pt x="17" y="43"/>
                  </a:lnTo>
                  <a:lnTo>
                    <a:pt x="29" y="58"/>
                  </a:lnTo>
                  <a:lnTo>
                    <a:pt x="34" y="60"/>
                  </a:lnTo>
                  <a:lnTo>
                    <a:pt x="31" y="72"/>
                  </a:lnTo>
                  <a:lnTo>
                    <a:pt x="31" y="75"/>
                  </a:lnTo>
                  <a:lnTo>
                    <a:pt x="67" y="101"/>
                  </a:lnTo>
                  <a:lnTo>
                    <a:pt x="55" y="116"/>
                  </a:lnTo>
                  <a:lnTo>
                    <a:pt x="53" y="130"/>
                  </a:lnTo>
                  <a:lnTo>
                    <a:pt x="60" y="135"/>
                  </a:lnTo>
                  <a:lnTo>
                    <a:pt x="70" y="140"/>
                  </a:lnTo>
                  <a:lnTo>
                    <a:pt x="74" y="159"/>
                  </a:lnTo>
                  <a:lnTo>
                    <a:pt x="82" y="164"/>
                  </a:lnTo>
                  <a:lnTo>
                    <a:pt x="91" y="166"/>
                  </a:lnTo>
                  <a:lnTo>
                    <a:pt x="94" y="168"/>
                  </a:lnTo>
                  <a:lnTo>
                    <a:pt x="96" y="402"/>
                  </a:lnTo>
                  <a:lnTo>
                    <a:pt x="98" y="454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ACDC43C9-C398-4643-A188-AF2161F9BC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3329" y="2885138"/>
              <a:ext cx="815975" cy="542925"/>
            </a:xfrm>
            <a:custGeom>
              <a:avLst/>
              <a:gdLst>
                <a:gd name="T0" fmla="*/ 418 w 514"/>
                <a:gd name="T1" fmla="*/ 0 h 342"/>
                <a:gd name="T2" fmla="*/ 430 w 514"/>
                <a:gd name="T3" fmla="*/ 24 h 342"/>
                <a:gd name="T4" fmla="*/ 423 w 514"/>
                <a:gd name="T5" fmla="*/ 41 h 342"/>
                <a:gd name="T6" fmla="*/ 435 w 514"/>
                <a:gd name="T7" fmla="*/ 82 h 342"/>
                <a:gd name="T8" fmla="*/ 469 w 514"/>
                <a:gd name="T9" fmla="*/ 99 h 342"/>
                <a:gd name="T10" fmla="*/ 473 w 514"/>
                <a:gd name="T11" fmla="*/ 113 h 342"/>
                <a:gd name="T12" fmla="*/ 493 w 514"/>
                <a:gd name="T13" fmla="*/ 135 h 342"/>
                <a:gd name="T14" fmla="*/ 514 w 514"/>
                <a:gd name="T15" fmla="*/ 164 h 342"/>
                <a:gd name="T16" fmla="*/ 507 w 514"/>
                <a:gd name="T17" fmla="*/ 183 h 342"/>
                <a:gd name="T18" fmla="*/ 502 w 514"/>
                <a:gd name="T19" fmla="*/ 197 h 342"/>
                <a:gd name="T20" fmla="*/ 473 w 514"/>
                <a:gd name="T21" fmla="*/ 217 h 342"/>
                <a:gd name="T22" fmla="*/ 454 w 514"/>
                <a:gd name="T23" fmla="*/ 222 h 342"/>
                <a:gd name="T24" fmla="*/ 440 w 514"/>
                <a:gd name="T25" fmla="*/ 238 h 342"/>
                <a:gd name="T26" fmla="*/ 452 w 514"/>
                <a:gd name="T27" fmla="*/ 258 h 342"/>
                <a:gd name="T28" fmla="*/ 452 w 514"/>
                <a:gd name="T29" fmla="*/ 279 h 342"/>
                <a:gd name="T30" fmla="*/ 428 w 514"/>
                <a:gd name="T31" fmla="*/ 315 h 342"/>
                <a:gd name="T32" fmla="*/ 423 w 514"/>
                <a:gd name="T33" fmla="*/ 332 h 342"/>
                <a:gd name="T34" fmla="*/ 394 w 514"/>
                <a:gd name="T35" fmla="*/ 315 h 342"/>
                <a:gd name="T36" fmla="*/ 65 w 514"/>
                <a:gd name="T37" fmla="*/ 322 h 342"/>
                <a:gd name="T38" fmla="*/ 65 w 514"/>
                <a:gd name="T39" fmla="*/ 301 h 342"/>
                <a:gd name="T40" fmla="*/ 58 w 514"/>
                <a:gd name="T41" fmla="*/ 284 h 342"/>
                <a:gd name="T42" fmla="*/ 60 w 514"/>
                <a:gd name="T43" fmla="*/ 267 h 342"/>
                <a:gd name="T44" fmla="*/ 51 w 514"/>
                <a:gd name="T45" fmla="*/ 246 h 342"/>
                <a:gd name="T46" fmla="*/ 51 w 514"/>
                <a:gd name="T47" fmla="*/ 226 h 342"/>
                <a:gd name="T48" fmla="*/ 36 w 514"/>
                <a:gd name="T49" fmla="*/ 209 h 342"/>
                <a:gd name="T50" fmla="*/ 32 w 514"/>
                <a:gd name="T51" fmla="*/ 193 h 342"/>
                <a:gd name="T52" fmla="*/ 17 w 514"/>
                <a:gd name="T53" fmla="*/ 169 h 342"/>
                <a:gd name="T54" fmla="*/ 22 w 514"/>
                <a:gd name="T55" fmla="*/ 145 h 342"/>
                <a:gd name="T56" fmla="*/ 12 w 514"/>
                <a:gd name="T57" fmla="*/ 128 h 342"/>
                <a:gd name="T58" fmla="*/ 10 w 514"/>
                <a:gd name="T59" fmla="*/ 113 h 342"/>
                <a:gd name="T60" fmla="*/ 10 w 514"/>
                <a:gd name="T61" fmla="*/ 75 h 342"/>
                <a:gd name="T62" fmla="*/ 15 w 514"/>
                <a:gd name="T63" fmla="*/ 60 h 342"/>
                <a:gd name="T64" fmla="*/ 5 w 514"/>
                <a:gd name="T65" fmla="*/ 39 h 342"/>
                <a:gd name="T66" fmla="*/ 5 w 514"/>
                <a:gd name="T67" fmla="*/ 22 h 342"/>
                <a:gd name="T68" fmla="*/ 10 w 514"/>
                <a:gd name="T69" fmla="*/ 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4" h="342">
                  <a:moveTo>
                    <a:pt x="15" y="15"/>
                  </a:moveTo>
                  <a:lnTo>
                    <a:pt x="418" y="0"/>
                  </a:lnTo>
                  <a:lnTo>
                    <a:pt x="421" y="15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23" y="41"/>
                  </a:lnTo>
                  <a:lnTo>
                    <a:pt x="428" y="53"/>
                  </a:lnTo>
                  <a:lnTo>
                    <a:pt x="435" y="82"/>
                  </a:lnTo>
                  <a:lnTo>
                    <a:pt x="461" y="92"/>
                  </a:lnTo>
                  <a:lnTo>
                    <a:pt x="469" y="99"/>
                  </a:lnTo>
                  <a:lnTo>
                    <a:pt x="471" y="109"/>
                  </a:lnTo>
                  <a:lnTo>
                    <a:pt x="473" y="113"/>
                  </a:lnTo>
                  <a:lnTo>
                    <a:pt x="490" y="125"/>
                  </a:lnTo>
                  <a:lnTo>
                    <a:pt x="493" y="135"/>
                  </a:lnTo>
                  <a:lnTo>
                    <a:pt x="507" y="145"/>
                  </a:lnTo>
                  <a:lnTo>
                    <a:pt x="514" y="164"/>
                  </a:lnTo>
                  <a:lnTo>
                    <a:pt x="512" y="171"/>
                  </a:lnTo>
                  <a:lnTo>
                    <a:pt x="507" y="183"/>
                  </a:lnTo>
                  <a:lnTo>
                    <a:pt x="502" y="188"/>
                  </a:lnTo>
                  <a:lnTo>
                    <a:pt x="502" y="197"/>
                  </a:lnTo>
                  <a:lnTo>
                    <a:pt x="488" y="214"/>
                  </a:lnTo>
                  <a:lnTo>
                    <a:pt x="473" y="217"/>
                  </a:lnTo>
                  <a:lnTo>
                    <a:pt x="471" y="222"/>
                  </a:lnTo>
                  <a:lnTo>
                    <a:pt x="454" y="222"/>
                  </a:lnTo>
                  <a:lnTo>
                    <a:pt x="447" y="226"/>
                  </a:lnTo>
                  <a:lnTo>
                    <a:pt x="440" y="238"/>
                  </a:lnTo>
                  <a:lnTo>
                    <a:pt x="442" y="248"/>
                  </a:lnTo>
                  <a:lnTo>
                    <a:pt x="452" y="258"/>
                  </a:lnTo>
                  <a:lnTo>
                    <a:pt x="454" y="265"/>
                  </a:lnTo>
                  <a:lnTo>
                    <a:pt x="452" y="279"/>
                  </a:lnTo>
                  <a:lnTo>
                    <a:pt x="440" y="306"/>
                  </a:lnTo>
                  <a:lnTo>
                    <a:pt x="428" y="315"/>
                  </a:lnTo>
                  <a:lnTo>
                    <a:pt x="423" y="322"/>
                  </a:lnTo>
                  <a:lnTo>
                    <a:pt x="423" y="332"/>
                  </a:lnTo>
                  <a:lnTo>
                    <a:pt x="418" y="342"/>
                  </a:lnTo>
                  <a:lnTo>
                    <a:pt x="394" y="315"/>
                  </a:lnTo>
                  <a:lnTo>
                    <a:pt x="70" y="327"/>
                  </a:lnTo>
                  <a:lnTo>
                    <a:pt x="65" y="322"/>
                  </a:lnTo>
                  <a:lnTo>
                    <a:pt x="63" y="310"/>
                  </a:lnTo>
                  <a:lnTo>
                    <a:pt x="65" y="301"/>
                  </a:lnTo>
                  <a:lnTo>
                    <a:pt x="60" y="294"/>
                  </a:lnTo>
                  <a:lnTo>
                    <a:pt x="58" y="284"/>
                  </a:lnTo>
                  <a:lnTo>
                    <a:pt x="63" y="277"/>
                  </a:lnTo>
                  <a:lnTo>
                    <a:pt x="60" y="267"/>
                  </a:lnTo>
                  <a:lnTo>
                    <a:pt x="48" y="262"/>
                  </a:lnTo>
                  <a:lnTo>
                    <a:pt x="51" y="246"/>
                  </a:lnTo>
                  <a:lnTo>
                    <a:pt x="56" y="236"/>
                  </a:lnTo>
                  <a:lnTo>
                    <a:pt x="51" y="226"/>
                  </a:lnTo>
                  <a:lnTo>
                    <a:pt x="41" y="219"/>
                  </a:lnTo>
                  <a:lnTo>
                    <a:pt x="36" y="209"/>
                  </a:lnTo>
                  <a:lnTo>
                    <a:pt x="41" y="202"/>
                  </a:lnTo>
                  <a:lnTo>
                    <a:pt x="32" y="193"/>
                  </a:lnTo>
                  <a:lnTo>
                    <a:pt x="27" y="176"/>
                  </a:lnTo>
                  <a:lnTo>
                    <a:pt x="17" y="169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12" y="125"/>
                  </a:lnTo>
                  <a:lnTo>
                    <a:pt x="10" y="113"/>
                  </a:lnTo>
                  <a:lnTo>
                    <a:pt x="0" y="94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5" y="60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3AB08447-5FDE-5B44-8469-5B4BC1505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9829" y="1908825"/>
              <a:ext cx="887413" cy="1000125"/>
            </a:xfrm>
            <a:custGeom>
              <a:avLst/>
              <a:gdLst>
                <a:gd name="T0" fmla="*/ 55 w 559"/>
                <a:gd name="T1" fmla="*/ 435 h 630"/>
                <a:gd name="T2" fmla="*/ 26 w 559"/>
                <a:gd name="T3" fmla="*/ 399 h 630"/>
                <a:gd name="T4" fmla="*/ 45 w 559"/>
                <a:gd name="T5" fmla="*/ 373 h 630"/>
                <a:gd name="T6" fmla="*/ 43 w 559"/>
                <a:gd name="T7" fmla="*/ 349 h 630"/>
                <a:gd name="T8" fmla="*/ 33 w 559"/>
                <a:gd name="T9" fmla="*/ 296 h 630"/>
                <a:gd name="T10" fmla="*/ 31 w 559"/>
                <a:gd name="T11" fmla="*/ 269 h 630"/>
                <a:gd name="T12" fmla="*/ 26 w 559"/>
                <a:gd name="T13" fmla="*/ 204 h 630"/>
                <a:gd name="T14" fmla="*/ 12 w 559"/>
                <a:gd name="T15" fmla="*/ 164 h 630"/>
                <a:gd name="T16" fmla="*/ 4 w 559"/>
                <a:gd name="T17" fmla="*/ 99 h 630"/>
                <a:gd name="T18" fmla="*/ 9 w 559"/>
                <a:gd name="T19" fmla="*/ 72 h 630"/>
                <a:gd name="T20" fmla="*/ 0 w 559"/>
                <a:gd name="T21" fmla="*/ 39 h 630"/>
                <a:gd name="T22" fmla="*/ 146 w 559"/>
                <a:gd name="T23" fmla="*/ 15 h 630"/>
                <a:gd name="T24" fmla="*/ 158 w 559"/>
                <a:gd name="T25" fmla="*/ 0 h 630"/>
                <a:gd name="T26" fmla="*/ 175 w 559"/>
                <a:gd name="T27" fmla="*/ 29 h 630"/>
                <a:gd name="T28" fmla="*/ 180 w 559"/>
                <a:gd name="T29" fmla="*/ 60 h 630"/>
                <a:gd name="T30" fmla="*/ 201 w 559"/>
                <a:gd name="T31" fmla="*/ 70 h 630"/>
                <a:gd name="T32" fmla="*/ 216 w 559"/>
                <a:gd name="T33" fmla="*/ 77 h 630"/>
                <a:gd name="T34" fmla="*/ 242 w 559"/>
                <a:gd name="T35" fmla="*/ 77 h 630"/>
                <a:gd name="T36" fmla="*/ 247 w 559"/>
                <a:gd name="T37" fmla="*/ 87 h 630"/>
                <a:gd name="T38" fmla="*/ 273 w 559"/>
                <a:gd name="T39" fmla="*/ 77 h 630"/>
                <a:gd name="T40" fmla="*/ 324 w 559"/>
                <a:gd name="T41" fmla="*/ 82 h 630"/>
                <a:gd name="T42" fmla="*/ 326 w 559"/>
                <a:gd name="T43" fmla="*/ 89 h 630"/>
                <a:gd name="T44" fmla="*/ 336 w 559"/>
                <a:gd name="T45" fmla="*/ 91 h 630"/>
                <a:gd name="T46" fmla="*/ 343 w 559"/>
                <a:gd name="T47" fmla="*/ 111 h 630"/>
                <a:gd name="T48" fmla="*/ 360 w 559"/>
                <a:gd name="T49" fmla="*/ 103 h 630"/>
                <a:gd name="T50" fmla="*/ 372 w 559"/>
                <a:gd name="T51" fmla="*/ 103 h 630"/>
                <a:gd name="T52" fmla="*/ 393 w 559"/>
                <a:gd name="T53" fmla="*/ 118 h 630"/>
                <a:gd name="T54" fmla="*/ 405 w 559"/>
                <a:gd name="T55" fmla="*/ 132 h 630"/>
                <a:gd name="T56" fmla="*/ 427 w 559"/>
                <a:gd name="T57" fmla="*/ 127 h 630"/>
                <a:gd name="T58" fmla="*/ 461 w 559"/>
                <a:gd name="T59" fmla="*/ 111 h 630"/>
                <a:gd name="T60" fmla="*/ 509 w 559"/>
                <a:gd name="T61" fmla="*/ 120 h 630"/>
                <a:gd name="T62" fmla="*/ 521 w 559"/>
                <a:gd name="T63" fmla="*/ 125 h 630"/>
                <a:gd name="T64" fmla="*/ 542 w 559"/>
                <a:gd name="T65" fmla="*/ 127 h 630"/>
                <a:gd name="T66" fmla="*/ 550 w 559"/>
                <a:gd name="T67" fmla="*/ 137 h 630"/>
                <a:gd name="T68" fmla="*/ 511 w 559"/>
                <a:gd name="T69" fmla="*/ 156 h 630"/>
                <a:gd name="T70" fmla="*/ 489 w 559"/>
                <a:gd name="T71" fmla="*/ 171 h 630"/>
                <a:gd name="T72" fmla="*/ 458 w 559"/>
                <a:gd name="T73" fmla="*/ 188 h 630"/>
                <a:gd name="T74" fmla="*/ 374 w 559"/>
                <a:gd name="T75" fmla="*/ 272 h 630"/>
                <a:gd name="T76" fmla="*/ 362 w 559"/>
                <a:gd name="T77" fmla="*/ 284 h 630"/>
                <a:gd name="T78" fmla="*/ 357 w 559"/>
                <a:gd name="T79" fmla="*/ 349 h 630"/>
                <a:gd name="T80" fmla="*/ 331 w 559"/>
                <a:gd name="T81" fmla="*/ 370 h 630"/>
                <a:gd name="T82" fmla="*/ 326 w 559"/>
                <a:gd name="T83" fmla="*/ 382 h 630"/>
                <a:gd name="T84" fmla="*/ 333 w 559"/>
                <a:gd name="T85" fmla="*/ 404 h 630"/>
                <a:gd name="T86" fmla="*/ 333 w 559"/>
                <a:gd name="T87" fmla="*/ 430 h 630"/>
                <a:gd name="T88" fmla="*/ 333 w 559"/>
                <a:gd name="T89" fmla="*/ 459 h 630"/>
                <a:gd name="T90" fmla="*/ 336 w 559"/>
                <a:gd name="T91" fmla="*/ 493 h 630"/>
                <a:gd name="T92" fmla="*/ 348 w 559"/>
                <a:gd name="T93" fmla="*/ 505 h 630"/>
                <a:gd name="T94" fmla="*/ 369 w 559"/>
                <a:gd name="T95" fmla="*/ 510 h 630"/>
                <a:gd name="T96" fmla="*/ 377 w 559"/>
                <a:gd name="T97" fmla="*/ 519 h 630"/>
                <a:gd name="T98" fmla="*/ 408 w 559"/>
                <a:gd name="T99" fmla="*/ 546 h 630"/>
                <a:gd name="T100" fmla="*/ 453 w 559"/>
                <a:gd name="T101" fmla="*/ 577 h 630"/>
                <a:gd name="T102" fmla="*/ 456 w 559"/>
                <a:gd name="T103" fmla="*/ 596 h 630"/>
                <a:gd name="T104" fmla="*/ 55 w 559"/>
                <a:gd name="T105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9" h="630">
                  <a:moveTo>
                    <a:pt x="55" y="630"/>
                  </a:moveTo>
                  <a:lnTo>
                    <a:pt x="55" y="435"/>
                  </a:lnTo>
                  <a:lnTo>
                    <a:pt x="26" y="409"/>
                  </a:lnTo>
                  <a:lnTo>
                    <a:pt x="26" y="399"/>
                  </a:lnTo>
                  <a:lnTo>
                    <a:pt x="40" y="385"/>
                  </a:lnTo>
                  <a:lnTo>
                    <a:pt x="45" y="373"/>
                  </a:lnTo>
                  <a:lnTo>
                    <a:pt x="43" y="365"/>
                  </a:lnTo>
                  <a:lnTo>
                    <a:pt x="43" y="349"/>
                  </a:lnTo>
                  <a:lnTo>
                    <a:pt x="45" y="334"/>
                  </a:lnTo>
                  <a:lnTo>
                    <a:pt x="33" y="296"/>
                  </a:lnTo>
                  <a:lnTo>
                    <a:pt x="31" y="289"/>
                  </a:lnTo>
                  <a:lnTo>
                    <a:pt x="31" y="269"/>
                  </a:lnTo>
                  <a:lnTo>
                    <a:pt x="28" y="257"/>
                  </a:lnTo>
                  <a:lnTo>
                    <a:pt x="26" y="204"/>
                  </a:lnTo>
                  <a:lnTo>
                    <a:pt x="21" y="173"/>
                  </a:lnTo>
                  <a:lnTo>
                    <a:pt x="12" y="164"/>
                  </a:lnTo>
                  <a:lnTo>
                    <a:pt x="4" y="127"/>
                  </a:lnTo>
                  <a:lnTo>
                    <a:pt x="4" y="99"/>
                  </a:lnTo>
                  <a:lnTo>
                    <a:pt x="7" y="82"/>
                  </a:lnTo>
                  <a:lnTo>
                    <a:pt x="9" y="72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146" y="39"/>
                  </a:lnTo>
                  <a:lnTo>
                    <a:pt x="146" y="15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5" y="5"/>
                  </a:lnTo>
                  <a:lnTo>
                    <a:pt x="175" y="29"/>
                  </a:lnTo>
                  <a:lnTo>
                    <a:pt x="180" y="46"/>
                  </a:lnTo>
                  <a:lnTo>
                    <a:pt x="180" y="60"/>
                  </a:lnTo>
                  <a:lnTo>
                    <a:pt x="194" y="72"/>
                  </a:lnTo>
                  <a:lnTo>
                    <a:pt x="201" y="70"/>
                  </a:lnTo>
                  <a:lnTo>
                    <a:pt x="211" y="72"/>
                  </a:lnTo>
                  <a:lnTo>
                    <a:pt x="216" y="77"/>
                  </a:lnTo>
                  <a:lnTo>
                    <a:pt x="230" y="75"/>
                  </a:lnTo>
                  <a:lnTo>
                    <a:pt x="242" y="77"/>
                  </a:lnTo>
                  <a:lnTo>
                    <a:pt x="247" y="84"/>
                  </a:lnTo>
                  <a:lnTo>
                    <a:pt x="247" y="87"/>
                  </a:lnTo>
                  <a:lnTo>
                    <a:pt x="266" y="87"/>
                  </a:lnTo>
                  <a:lnTo>
                    <a:pt x="273" y="77"/>
                  </a:lnTo>
                  <a:lnTo>
                    <a:pt x="305" y="77"/>
                  </a:lnTo>
                  <a:lnTo>
                    <a:pt x="324" y="82"/>
                  </a:lnTo>
                  <a:lnTo>
                    <a:pt x="331" y="82"/>
                  </a:lnTo>
                  <a:lnTo>
                    <a:pt x="326" y="89"/>
                  </a:lnTo>
                  <a:lnTo>
                    <a:pt x="333" y="94"/>
                  </a:lnTo>
                  <a:lnTo>
                    <a:pt x="336" y="91"/>
                  </a:lnTo>
                  <a:lnTo>
                    <a:pt x="341" y="96"/>
                  </a:lnTo>
                  <a:lnTo>
                    <a:pt x="343" y="111"/>
                  </a:lnTo>
                  <a:lnTo>
                    <a:pt x="350" y="115"/>
                  </a:lnTo>
                  <a:lnTo>
                    <a:pt x="360" y="103"/>
                  </a:lnTo>
                  <a:lnTo>
                    <a:pt x="365" y="101"/>
                  </a:lnTo>
                  <a:lnTo>
                    <a:pt x="372" y="103"/>
                  </a:lnTo>
                  <a:lnTo>
                    <a:pt x="377" y="115"/>
                  </a:lnTo>
                  <a:lnTo>
                    <a:pt x="393" y="118"/>
                  </a:lnTo>
                  <a:lnTo>
                    <a:pt x="398" y="125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7" y="127"/>
                  </a:lnTo>
                  <a:lnTo>
                    <a:pt x="456" y="108"/>
                  </a:lnTo>
                  <a:lnTo>
                    <a:pt x="461" y="111"/>
                  </a:lnTo>
                  <a:lnTo>
                    <a:pt x="468" y="120"/>
                  </a:lnTo>
                  <a:lnTo>
                    <a:pt x="509" y="120"/>
                  </a:lnTo>
                  <a:lnTo>
                    <a:pt x="516" y="123"/>
                  </a:lnTo>
                  <a:lnTo>
                    <a:pt x="521" y="125"/>
                  </a:lnTo>
                  <a:lnTo>
                    <a:pt x="533" y="132"/>
                  </a:lnTo>
                  <a:lnTo>
                    <a:pt x="542" y="127"/>
                  </a:lnTo>
                  <a:lnTo>
                    <a:pt x="559" y="127"/>
                  </a:lnTo>
                  <a:lnTo>
                    <a:pt x="550" y="137"/>
                  </a:lnTo>
                  <a:lnTo>
                    <a:pt x="525" y="152"/>
                  </a:lnTo>
                  <a:lnTo>
                    <a:pt x="511" y="156"/>
                  </a:lnTo>
                  <a:lnTo>
                    <a:pt x="501" y="159"/>
                  </a:lnTo>
                  <a:lnTo>
                    <a:pt x="489" y="171"/>
                  </a:lnTo>
                  <a:lnTo>
                    <a:pt x="468" y="180"/>
                  </a:lnTo>
                  <a:lnTo>
                    <a:pt x="458" y="188"/>
                  </a:lnTo>
                  <a:lnTo>
                    <a:pt x="425" y="226"/>
                  </a:lnTo>
                  <a:lnTo>
                    <a:pt x="374" y="272"/>
                  </a:lnTo>
                  <a:lnTo>
                    <a:pt x="367" y="279"/>
                  </a:lnTo>
                  <a:lnTo>
                    <a:pt x="362" y="284"/>
                  </a:lnTo>
                  <a:lnTo>
                    <a:pt x="365" y="344"/>
                  </a:lnTo>
                  <a:lnTo>
                    <a:pt x="357" y="349"/>
                  </a:lnTo>
                  <a:lnTo>
                    <a:pt x="353" y="353"/>
                  </a:lnTo>
                  <a:lnTo>
                    <a:pt x="331" y="370"/>
                  </a:lnTo>
                  <a:lnTo>
                    <a:pt x="329" y="380"/>
                  </a:lnTo>
                  <a:lnTo>
                    <a:pt x="326" y="382"/>
                  </a:lnTo>
                  <a:lnTo>
                    <a:pt x="321" y="399"/>
                  </a:lnTo>
                  <a:lnTo>
                    <a:pt x="333" y="404"/>
                  </a:lnTo>
                  <a:lnTo>
                    <a:pt x="341" y="418"/>
                  </a:lnTo>
                  <a:lnTo>
                    <a:pt x="333" y="430"/>
                  </a:lnTo>
                  <a:lnTo>
                    <a:pt x="333" y="440"/>
                  </a:lnTo>
                  <a:lnTo>
                    <a:pt x="333" y="459"/>
                  </a:lnTo>
                  <a:lnTo>
                    <a:pt x="333" y="488"/>
                  </a:lnTo>
                  <a:lnTo>
                    <a:pt x="336" y="493"/>
                  </a:lnTo>
                  <a:lnTo>
                    <a:pt x="345" y="500"/>
                  </a:lnTo>
                  <a:lnTo>
                    <a:pt x="348" y="505"/>
                  </a:lnTo>
                  <a:lnTo>
                    <a:pt x="367" y="507"/>
                  </a:lnTo>
                  <a:lnTo>
                    <a:pt x="369" y="510"/>
                  </a:lnTo>
                  <a:lnTo>
                    <a:pt x="372" y="514"/>
                  </a:lnTo>
                  <a:lnTo>
                    <a:pt x="377" y="519"/>
                  </a:lnTo>
                  <a:lnTo>
                    <a:pt x="401" y="529"/>
                  </a:lnTo>
                  <a:lnTo>
                    <a:pt x="408" y="546"/>
                  </a:lnTo>
                  <a:lnTo>
                    <a:pt x="427" y="560"/>
                  </a:lnTo>
                  <a:lnTo>
                    <a:pt x="453" y="577"/>
                  </a:lnTo>
                  <a:lnTo>
                    <a:pt x="456" y="584"/>
                  </a:lnTo>
                  <a:lnTo>
                    <a:pt x="456" y="596"/>
                  </a:lnTo>
                  <a:lnTo>
                    <a:pt x="458" y="615"/>
                  </a:lnTo>
                  <a:lnTo>
                    <a:pt x="55" y="63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80C7938E-A433-6C47-8FD4-7D25F25F70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9416" y="2297763"/>
              <a:ext cx="712788" cy="760412"/>
            </a:xfrm>
            <a:custGeom>
              <a:avLst/>
              <a:gdLst>
                <a:gd name="T0" fmla="*/ 188 w 449"/>
                <a:gd name="T1" fmla="*/ 469 h 479"/>
                <a:gd name="T2" fmla="*/ 154 w 449"/>
                <a:gd name="T3" fmla="*/ 452 h 479"/>
                <a:gd name="T4" fmla="*/ 142 w 449"/>
                <a:gd name="T5" fmla="*/ 411 h 479"/>
                <a:gd name="T6" fmla="*/ 149 w 449"/>
                <a:gd name="T7" fmla="*/ 394 h 479"/>
                <a:gd name="T8" fmla="*/ 137 w 449"/>
                <a:gd name="T9" fmla="*/ 370 h 479"/>
                <a:gd name="T10" fmla="*/ 135 w 449"/>
                <a:gd name="T11" fmla="*/ 339 h 479"/>
                <a:gd name="T12" fmla="*/ 106 w 449"/>
                <a:gd name="T13" fmla="*/ 315 h 479"/>
                <a:gd name="T14" fmla="*/ 80 w 449"/>
                <a:gd name="T15" fmla="*/ 284 h 479"/>
                <a:gd name="T16" fmla="*/ 51 w 449"/>
                <a:gd name="T17" fmla="*/ 269 h 479"/>
                <a:gd name="T18" fmla="*/ 46 w 449"/>
                <a:gd name="T19" fmla="*/ 262 h 479"/>
                <a:gd name="T20" fmla="*/ 24 w 449"/>
                <a:gd name="T21" fmla="*/ 255 h 479"/>
                <a:gd name="T22" fmla="*/ 12 w 449"/>
                <a:gd name="T23" fmla="*/ 243 h 479"/>
                <a:gd name="T24" fmla="*/ 12 w 449"/>
                <a:gd name="T25" fmla="*/ 195 h 479"/>
                <a:gd name="T26" fmla="*/ 20 w 449"/>
                <a:gd name="T27" fmla="*/ 173 h 479"/>
                <a:gd name="T28" fmla="*/ 0 w 449"/>
                <a:gd name="T29" fmla="*/ 154 h 479"/>
                <a:gd name="T30" fmla="*/ 8 w 449"/>
                <a:gd name="T31" fmla="*/ 135 h 479"/>
                <a:gd name="T32" fmla="*/ 32 w 449"/>
                <a:gd name="T33" fmla="*/ 108 h 479"/>
                <a:gd name="T34" fmla="*/ 44 w 449"/>
                <a:gd name="T35" fmla="*/ 99 h 479"/>
                <a:gd name="T36" fmla="*/ 46 w 449"/>
                <a:gd name="T37" fmla="*/ 34 h 479"/>
                <a:gd name="T38" fmla="*/ 60 w 449"/>
                <a:gd name="T39" fmla="*/ 32 h 479"/>
                <a:gd name="T40" fmla="*/ 82 w 449"/>
                <a:gd name="T41" fmla="*/ 32 h 479"/>
                <a:gd name="T42" fmla="*/ 140 w 449"/>
                <a:gd name="T43" fmla="*/ 0 h 479"/>
                <a:gd name="T44" fmla="*/ 149 w 449"/>
                <a:gd name="T45" fmla="*/ 5 h 479"/>
                <a:gd name="T46" fmla="*/ 147 w 449"/>
                <a:gd name="T47" fmla="*/ 17 h 479"/>
                <a:gd name="T48" fmla="*/ 142 w 449"/>
                <a:gd name="T49" fmla="*/ 39 h 479"/>
                <a:gd name="T50" fmla="*/ 164 w 449"/>
                <a:gd name="T51" fmla="*/ 32 h 479"/>
                <a:gd name="T52" fmla="*/ 183 w 449"/>
                <a:gd name="T53" fmla="*/ 39 h 479"/>
                <a:gd name="T54" fmla="*/ 197 w 449"/>
                <a:gd name="T55" fmla="*/ 46 h 479"/>
                <a:gd name="T56" fmla="*/ 204 w 449"/>
                <a:gd name="T57" fmla="*/ 63 h 479"/>
                <a:gd name="T58" fmla="*/ 281 w 449"/>
                <a:gd name="T59" fmla="*/ 80 h 479"/>
                <a:gd name="T60" fmla="*/ 305 w 449"/>
                <a:gd name="T61" fmla="*/ 92 h 479"/>
                <a:gd name="T62" fmla="*/ 317 w 449"/>
                <a:gd name="T63" fmla="*/ 96 h 479"/>
                <a:gd name="T64" fmla="*/ 327 w 449"/>
                <a:gd name="T65" fmla="*/ 92 h 479"/>
                <a:gd name="T66" fmla="*/ 356 w 449"/>
                <a:gd name="T67" fmla="*/ 99 h 479"/>
                <a:gd name="T68" fmla="*/ 358 w 449"/>
                <a:gd name="T69" fmla="*/ 106 h 479"/>
                <a:gd name="T70" fmla="*/ 368 w 449"/>
                <a:gd name="T71" fmla="*/ 111 h 479"/>
                <a:gd name="T72" fmla="*/ 382 w 449"/>
                <a:gd name="T73" fmla="*/ 128 h 479"/>
                <a:gd name="T74" fmla="*/ 382 w 449"/>
                <a:gd name="T75" fmla="*/ 156 h 479"/>
                <a:gd name="T76" fmla="*/ 397 w 449"/>
                <a:gd name="T77" fmla="*/ 156 h 479"/>
                <a:gd name="T78" fmla="*/ 392 w 449"/>
                <a:gd name="T79" fmla="*/ 166 h 479"/>
                <a:gd name="T80" fmla="*/ 406 w 449"/>
                <a:gd name="T81" fmla="*/ 185 h 479"/>
                <a:gd name="T82" fmla="*/ 389 w 449"/>
                <a:gd name="T83" fmla="*/ 202 h 479"/>
                <a:gd name="T84" fmla="*/ 375 w 449"/>
                <a:gd name="T85" fmla="*/ 238 h 479"/>
                <a:gd name="T86" fmla="*/ 377 w 449"/>
                <a:gd name="T87" fmla="*/ 245 h 479"/>
                <a:gd name="T88" fmla="*/ 401 w 449"/>
                <a:gd name="T89" fmla="*/ 217 h 479"/>
                <a:gd name="T90" fmla="*/ 421 w 449"/>
                <a:gd name="T91" fmla="*/ 202 h 479"/>
                <a:gd name="T92" fmla="*/ 428 w 449"/>
                <a:gd name="T93" fmla="*/ 193 h 479"/>
                <a:gd name="T94" fmla="*/ 430 w 449"/>
                <a:gd name="T95" fmla="*/ 178 h 479"/>
                <a:gd name="T96" fmla="*/ 435 w 449"/>
                <a:gd name="T97" fmla="*/ 168 h 479"/>
                <a:gd name="T98" fmla="*/ 442 w 449"/>
                <a:gd name="T99" fmla="*/ 159 h 479"/>
                <a:gd name="T100" fmla="*/ 449 w 449"/>
                <a:gd name="T101" fmla="*/ 161 h 479"/>
                <a:gd name="T102" fmla="*/ 435 w 449"/>
                <a:gd name="T103" fmla="*/ 202 h 479"/>
                <a:gd name="T104" fmla="*/ 428 w 449"/>
                <a:gd name="T105" fmla="*/ 219 h 479"/>
                <a:gd name="T106" fmla="*/ 418 w 449"/>
                <a:gd name="T107" fmla="*/ 248 h 479"/>
                <a:gd name="T108" fmla="*/ 418 w 449"/>
                <a:gd name="T109" fmla="*/ 279 h 479"/>
                <a:gd name="T110" fmla="*/ 406 w 449"/>
                <a:gd name="T111" fmla="*/ 296 h 479"/>
                <a:gd name="T112" fmla="*/ 409 w 449"/>
                <a:gd name="T113" fmla="*/ 337 h 479"/>
                <a:gd name="T114" fmla="*/ 397 w 449"/>
                <a:gd name="T115" fmla="*/ 370 h 479"/>
                <a:gd name="T116" fmla="*/ 413 w 449"/>
                <a:gd name="T117" fmla="*/ 438 h 479"/>
                <a:gd name="T118" fmla="*/ 411 w 449"/>
                <a:gd name="T119" fmla="*/ 447 h 479"/>
                <a:gd name="T120" fmla="*/ 411 w 449"/>
                <a:gd name="T121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479">
                  <a:moveTo>
                    <a:pt x="190" y="479"/>
                  </a:moveTo>
                  <a:lnTo>
                    <a:pt x="188" y="469"/>
                  </a:lnTo>
                  <a:lnTo>
                    <a:pt x="180" y="462"/>
                  </a:lnTo>
                  <a:lnTo>
                    <a:pt x="154" y="452"/>
                  </a:lnTo>
                  <a:lnTo>
                    <a:pt x="147" y="423"/>
                  </a:lnTo>
                  <a:lnTo>
                    <a:pt x="142" y="411"/>
                  </a:lnTo>
                  <a:lnTo>
                    <a:pt x="149" y="399"/>
                  </a:lnTo>
                  <a:lnTo>
                    <a:pt x="149" y="394"/>
                  </a:lnTo>
                  <a:lnTo>
                    <a:pt x="140" y="385"/>
                  </a:lnTo>
                  <a:lnTo>
                    <a:pt x="137" y="370"/>
                  </a:lnTo>
                  <a:lnTo>
                    <a:pt x="135" y="351"/>
                  </a:lnTo>
                  <a:lnTo>
                    <a:pt x="135" y="339"/>
                  </a:lnTo>
                  <a:lnTo>
                    <a:pt x="132" y="332"/>
                  </a:lnTo>
                  <a:lnTo>
                    <a:pt x="106" y="315"/>
                  </a:lnTo>
                  <a:lnTo>
                    <a:pt x="87" y="301"/>
                  </a:lnTo>
                  <a:lnTo>
                    <a:pt x="80" y="284"/>
                  </a:lnTo>
                  <a:lnTo>
                    <a:pt x="56" y="274"/>
                  </a:lnTo>
                  <a:lnTo>
                    <a:pt x="51" y="269"/>
                  </a:lnTo>
                  <a:lnTo>
                    <a:pt x="48" y="265"/>
                  </a:lnTo>
                  <a:lnTo>
                    <a:pt x="46" y="262"/>
                  </a:lnTo>
                  <a:lnTo>
                    <a:pt x="27" y="260"/>
                  </a:lnTo>
                  <a:lnTo>
                    <a:pt x="24" y="255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2" y="214"/>
                  </a:lnTo>
                  <a:lnTo>
                    <a:pt x="12" y="195"/>
                  </a:lnTo>
                  <a:lnTo>
                    <a:pt x="12" y="185"/>
                  </a:lnTo>
                  <a:lnTo>
                    <a:pt x="20" y="173"/>
                  </a:lnTo>
                  <a:lnTo>
                    <a:pt x="12" y="159"/>
                  </a:lnTo>
                  <a:lnTo>
                    <a:pt x="0" y="154"/>
                  </a:lnTo>
                  <a:lnTo>
                    <a:pt x="5" y="137"/>
                  </a:lnTo>
                  <a:lnTo>
                    <a:pt x="8" y="135"/>
                  </a:lnTo>
                  <a:lnTo>
                    <a:pt x="10" y="125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4" y="99"/>
                  </a:lnTo>
                  <a:lnTo>
                    <a:pt x="41" y="39"/>
                  </a:lnTo>
                  <a:lnTo>
                    <a:pt x="46" y="34"/>
                  </a:lnTo>
                  <a:lnTo>
                    <a:pt x="53" y="27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82" y="32"/>
                  </a:lnTo>
                  <a:lnTo>
                    <a:pt x="104" y="19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49" y="5"/>
                  </a:lnTo>
                  <a:lnTo>
                    <a:pt x="149" y="12"/>
                  </a:lnTo>
                  <a:lnTo>
                    <a:pt x="147" y="17"/>
                  </a:lnTo>
                  <a:lnTo>
                    <a:pt x="147" y="22"/>
                  </a:lnTo>
                  <a:lnTo>
                    <a:pt x="142" y="39"/>
                  </a:lnTo>
                  <a:lnTo>
                    <a:pt x="156" y="32"/>
                  </a:lnTo>
                  <a:lnTo>
                    <a:pt x="164" y="32"/>
                  </a:lnTo>
                  <a:lnTo>
                    <a:pt x="173" y="39"/>
                  </a:lnTo>
                  <a:lnTo>
                    <a:pt x="183" y="39"/>
                  </a:lnTo>
                  <a:lnTo>
                    <a:pt x="185" y="44"/>
                  </a:lnTo>
                  <a:lnTo>
                    <a:pt x="197" y="46"/>
                  </a:lnTo>
                  <a:lnTo>
                    <a:pt x="202" y="51"/>
                  </a:lnTo>
                  <a:lnTo>
                    <a:pt x="204" y="63"/>
                  </a:lnTo>
                  <a:lnTo>
                    <a:pt x="209" y="65"/>
                  </a:lnTo>
                  <a:lnTo>
                    <a:pt x="281" y="80"/>
                  </a:lnTo>
                  <a:lnTo>
                    <a:pt x="289" y="80"/>
                  </a:lnTo>
                  <a:lnTo>
                    <a:pt x="305" y="92"/>
                  </a:lnTo>
                  <a:lnTo>
                    <a:pt x="315" y="92"/>
                  </a:lnTo>
                  <a:lnTo>
                    <a:pt x="317" y="96"/>
                  </a:lnTo>
                  <a:lnTo>
                    <a:pt x="322" y="92"/>
                  </a:lnTo>
                  <a:lnTo>
                    <a:pt x="327" y="92"/>
                  </a:lnTo>
                  <a:lnTo>
                    <a:pt x="344" y="96"/>
                  </a:lnTo>
                  <a:lnTo>
                    <a:pt x="356" y="99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8"/>
                  </a:lnTo>
                  <a:lnTo>
                    <a:pt x="368" y="111"/>
                  </a:lnTo>
                  <a:lnTo>
                    <a:pt x="382" y="118"/>
                  </a:lnTo>
                  <a:lnTo>
                    <a:pt x="382" y="128"/>
                  </a:lnTo>
                  <a:lnTo>
                    <a:pt x="380" y="156"/>
                  </a:lnTo>
                  <a:lnTo>
                    <a:pt x="382" y="156"/>
                  </a:lnTo>
                  <a:lnTo>
                    <a:pt x="394" y="154"/>
                  </a:lnTo>
                  <a:lnTo>
                    <a:pt x="397" y="156"/>
                  </a:lnTo>
                  <a:lnTo>
                    <a:pt x="394" y="161"/>
                  </a:lnTo>
                  <a:lnTo>
                    <a:pt x="392" y="166"/>
                  </a:lnTo>
                  <a:lnTo>
                    <a:pt x="394" y="178"/>
                  </a:lnTo>
                  <a:lnTo>
                    <a:pt x="406" y="185"/>
                  </a:lnTo>
                  <a:lnTo>
                    <a:pt x="404" y="188"/>
                  </a:lnTo>
                  <a:lnTo>
                    <a:pt x="389" y="202"/>
                  </a:lnTo>
                  <a:lnTo>
                    <a:pt x="377" y="224"/>
                  </a:lnTo>
                  <a:lnTo>
                    <a:pt x="375" y="238"/>
                  </a:lnTo>
                  <a:lnTo>
                    <a:pt x="373" y="243"/>
                  </a:lnTo>
                  <a:lnTo>
                    <a:pt x="377" y="245"/>
                  </a:lnTo>
                  <a:lnTo>
                    <a:pt x="389" y="241"/>
                  </a:lnTo>
                  <a:lnTo>
                    <a:pt x="401" y="217"/>
                  </a:lnTo>
                  <a:lnTo>
                    <a:pt x="413" y="207"/>
                  </a:lnTo>
                  <a:lnTo>
                    <a:pt x="421" y="202"/>
                  </a:lnTo>
                  <a:lnTo>
                    <a:pt x="423" y="197"/>
                  </a:lnTo>
                  <a:lnTo>
                    <a:pt x="428" y="193"/>
                  </a:lnTo>
                  <a:lnTo>
                    <a:pt x="433" y="185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35" y="168"/>
                  </a:lnTo>
                  <a:lnTo>
                    <a:pt x="437" y="161"/>
                  </a:lnTo>
                  <a:lnTo>
                    <a:pt x="442" y="159"/>
                  </a:lnTo>
                  <a:lnTo>
                    <a:pt x="447" y="159"/>
                  </a:lnTo>
                  <a:lnTo>
                    <a:pt x="449" y="161"/>
                  </a:lnTo>
                  <a:lnTo>
                    <a:pt x="447" y="176"/>
                  </a:lnTo>
                  <a:lnTo>
                    <a:pt x="435" y="202"/>
                  </a:lnTo>
                  <a:lnTo>
                    <a:pt x="430" y="209"/>
                  </a:lnTo>
                  <a:lnTo>
                    <a:pt x="428" y="219"/>
                  </a:lnTo>
                  <a:lnTo>
                    <a:pt x="428" y="226"/>
                  </a:lnTo>
                  <a:lnTo>
                    <a:pt x="418" y="248"/>
                  </a:lnTo>
                  <a:lnTo>
                    <a:pt x="418" y="267"/>
                  </a:lnTo>
                  <a:lnTo>
                    <a:pt x="418" y="279"/>
                  </a:lnTo>
                  <a:lnTo>
                    <a:pt x="409" y="291"/>
                  </a:lnTo>
                  <a:lnTo>
                    <a:pt x="406" y="296"/>
                  </a:lnTo>
                  <a:lnTo>
                    <a:pt x="409" y="313"/>
                  </a:lnTo>
                  <a:lnTo>
                    <a:pt x="409" y="337"/>
                  </a:lnTo>
                  <a:lnTo>
                    <a:pt x="406" y="344"/>
                  </a:lnTo>
                  <a:lnTo>
                    <a:pt x="397" y="370"/>
                  </a:lnTo>
                  <a:lnTo>
                    <a:pt x="401" y="411"/>
                  </a:lnTo>
                  <a:lnTo>
                    <a:pt x="413" y="438"/>
                  </a:lnTo>
                  <a:lnTo>
                    <a:pt x="411" y="440"/>
                  </a:lnTo>
                  <a:lnTo>
                    <a:pt x="411" y="447"/>
                  </a:lnTo>
                  <a:lnTo>
                    <a:pt x="411" y="452"/>
                  </a:lnTo>
                  <a:lnTo>
                    <a:pt x="411" y="464"/>
                  </a:lnTo>
                  <a:lnTo>
                    <a:pt x="190" y="479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E3AE3BB9-C88F-E541-87B7-A96DE18A2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5891" y="2969275"/>
              <a:ext cx="182563" cy="415925"/>
            </a:xfrm>
            <a:custGeom>
              <a:avLst/>
              <a:gdLst>
                <a:gd name="T0" fmla="*/ 0 w 115"/>
                <a:gd name="T1" fmla="*/ 195 h 262"/>
                <a:gd name="T2" fmla="*/ 2 w 115"/>
                <a:gd name="T3" fmla="*/ 197 h 262"/>
                <a:gd name="T4" fmla="*/ 14 w 115"/>
                <a:gd name="T5" fmla="*/ 214 h 262"/>
                <a:gd name="T6" fmla="*/ 38 w 115"/>
                <a:gd name="T7" fmla="*/ 231 h 262"/>
                <a:gd name="T8" fmla="*/ 58 w 115"/>
                <a:gd name="T9" fmla="*/ 236 h 262"/>
                <a:gd name="T10" fmla="*/ 65 w 115"/>
                <a:gd name="T11" fmla="*/ 250 h 262"/>
                <a:gd name="T12" fmla="*/ 70 w 115"/>
                <a:gd name="T13" fmla="*/ 262 h 262"/>
                <a:gd name="T14" fmla="*/ 79 w 115"/>
                <a:gd name="T15" fmla="*/ 243 h 262"/>
                <a:gd name="T16" fmla="*/ 89 w 115"/>
                <a:gd name="T17" fmla="*/ 217 h 262"/>
                <a:gd name="T18" fmla="*/ 96 w 115"/>
                <a:gd name="T19" fmla="*/ 161 h 262"/>
                <a:gd name="T20" fmla="*/ 115 w 115"/>
                <a:gd name="T21" fmla="*/ 164 h 262"/>
                <a:gd name="T22" fmla="*/ 113 w 115"/>
                <a:gd name="T23" fmla="*/ 118 h 262"/>
                <a:gd name="T24" fmla="*/ 103 w 115"/>
                <a:gd name="T25" fmla="*/ 82 h 262"/>
                <a:gd name="T26" fmla="*/ 89 w 115"/>
                <a:gd name="T27" fmla="*/ 89 h 262"/>
                <a:gd name="T28" fmla="*/ 82 w 115"/>
                <a:gd name="T29" fmla="*/ 84 h 262"/>
                <a:gd name="T30" fmla="*/ 77 w 115"/>
                <a:gd name="T31" fmla="*/ 87 h 262"/>
                <a:gd name="T32" fmla="*/ 82 w 115"/>
                <a:gd name="T33" fmla="*/ 68 h 262"/>
                <a:gd name="T34" fmla="*/ 91 w 115"/>
                <a:gd name="T35" fmla="*/ 65 h 262"/>
                <a:gd name="T36" fmla="*/ 91 w 115"/>
                <a:gd name="T37" fmla="*/ 46 h 262"/>
                <a:gd name="T38" fmla="*/ 101 w 115"/>
                <a:gd name="T39" fmla="*/ 36 h 262"/>
                <a:gd name="T40" fmla="*/ 26 w 115"/>
                <a:gd name="T41" fmla="*/ 0 h 262"/>
                <a:gd name="T42" fmla="*/ 17 w 115"/>
                <a:gd name="T43" fmla="*/ 12 h 262"/>
                <a:gd name="T44" fmla="*/ 12 w 115"/>
                <a:gd name="T45" fmla="*/ 32 h 262"/>
                <a:gd name="T46" fmla="*/ 2 w 115"/>
                <a:gd name="T47" fmla="*/ 46 h 262"/>
                <a:gd name="T48" fmla="*/ 7 w 115"/>
                <a:gd name="T49" fmla="*/ 56 h 262"/>
                <a:gd name="T50" fmla="*/ 5 w 115"/>
                <a:gd name="T51" fmla="*/ 70 h 262"/>
                <a:gd name="T52" fmla="*/ 7 w 115"/>
                <a:gd name="T53" fmla="*/ 92 h 262"/>
                <a:gd name="T54" fmla="*/ 22 w 115"/>
                <a:gd name="T55" fmla="*/ 104 h 262"/>
                <a:gd name="T56" fmla="*/ 31 w 115"/>
                <a:gd name="T57" fmla="*/ 111 h 262"/>
                <a:gd name="T58" fmla="*/ 43 w 115"/>
                <a:gd name="T59" fmla="*/ 118 h 262"/>
                <a:gd name="T60" fmla="*/ 53 w 115"/>
                <a:gd name="T61" fmla="*/ 130 h 262"/>
                <a:gd name="T62" fmla="*/ 26 w 115"/>
                <a:gd name="T63" fmla="*/ 149 h 262"/>
                <a:gd name="T64" fmla="*/ 5 w 115"/>
                <a:gd name="T65" fmla="*/ 17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262">
                  <a:moveTo>
                    <a:pt x="5" y="176"/>
                  </a:moveTo>
                  <a:lnTo>
                    <a:pt x="0" y="195"/>
                  </a:lnTo>
                  <a:lnTo>
                    <a:pt x="0" y="200"/>
                  </a:lnTo>
                  <a:lnTo>
                    <a:pt x="2" y="197"/>
                  </a:lnTo>
                  <a:lnTo>
                    <a:pt x="7" y="207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38" y="231"/>
                  </a:lnTo>
                  <a:lnTo>
                    <a:pt x="46" y="233"/>
                  </a:lnTo>
                  <a:lnTo>
                    <a:pt x="58" y="236"/>
                  </a:lnTo>
                  <a:lnTo>
                    <a:pt x="63" y="236"/>
                  </a:lnTo>
                  <a:lnTo>
                    <a:pt x="65" y="250"/>
                  </a:lnTo>
                  <a:lnTo>
                    <a:pt x="63" y="257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3"/>
                  </a:lnTo>
                  <a:lnTo>
                    <a:pt x="79" y="231"/>
                  </a:lnTo>
                  <a:lnTo>
                    <a:pt x="89" y="217"/>
                  </a:lnTo>
                  <a:lnTo>
                    <a:pt x="94" y="205"/>
                  </a:lnTo>
                  <a:lnTo>
                    <a:pt x="96" y="161"/>
                  </a:lnTo>
                  <a:lnTo>
                    <a:pt x="111" y="173"/>
                  </a:lnTo>
                  <a:lnTo>
                    <a:pt x="115" y="164"/>
                  </a:lnTo>
                  <a:lnTo>
                    <a:pt x="115" y="154"/>
                  </a:lnTo>
                  <a:lnTo>
                    <a:pt x="113" y="118"/>
                  </a:lnTo>
                  <a:lnTo>
                    <a:pt x="111" y="92"/>
                  </a:lnTo>
                  <a:lnTo>
                    <a:pt x="103" y="82"/>
                  </a:lnTo>
                  <a:lnTo>
                    <a:pt x="91" y="84"/>
                  </a:lnTo>
                  <a:lnTo>
                    <a:pt x="89" y="89"/>
                  </a:lnTo>
                  <a:lnTo>
                    <a:pt x="84" y="87"/>
                  </a:lnTo>
                  <a:lnTo>
                    <a:pt x="82" y="84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2"/>
                  </a:lnTo>
                  <a:lnTo>
                    <a:pt x="82" y="68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96" y="24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2" y="32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7" y="56"/>
                  </a:lnTo>
                  <a:lnTo>
                    <a:pt x="10" y="65"/>
                  </a:lnTo>
                  <a:lnTo>
                    <a:pt x="5" y="70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17" y="92"/>
                  </a:lnTo>
                  <a:lnTo>
                    <a:pt x="22" y="104"/>
                  </a:lnTo>
                  <a:lnTo>
                    <a:pt x="29" y="108"/>
                  </a:lnTo>
                  <a:lnTo>
                    <a:pt x="31" y="111"/>
                  </a:lnTo>
                  <a:lnTo>
                    <a:pt x="38" y="113"/>
                  </a:lnTo>
                  <a:lnTo>
                    <a:pt x="43" y="118"/>
                  </a:lnTo>
                  <a:lnTo>
                    <a:pt x="55" y="128"/>
                  </a:lnTo>
                  <a:lnTo>
                    <a:pt x="53" y="130"/>
                  </a:lnTo>
                  <a:lnTo>
                    <a:pt x="41" y="137"/>
                  </a:lnTo>
                  <a:lnTo>
                    <a:pt x="26" y="149"/>
                  </a:lnTo>
                  <a:lnTo>
                    <a:pt x="24" y="161"/>
                  </a:lnTo>
                  <a:lnTo>
                    <a:pt x="5" y="176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86A97D97-BB12-9B46-AD21-937BB22987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041" y="2270775"/>
              <a:ext cx="233363" cy="428625"/>
            </a:xfrm>
            <a:custGeom>
              <a:avLst/>
              <a:gdLst>
                <a:gd name="T0" fmla="*/ 0 w 147"/>
                <a:gd name="T1" fmla="*/ 34 h 270"/>
                <a:gd name="T2" fmla="*/ 5 w 147"/>
                <a:gd name="T3" fmla="*/ 46 h 270"/>
                <a:gd name="T4" fmla="*/ 2 w 147"/>
                <a:gd name="T5" fmla="*/ 51 h 270"/>
                <a:gd name="T6" fmla="*/ 7 w 147"/>
                <a:gd name="T7" fmla="*/ 56 h 270"/>
                <a:gd name="T8" fmla="*/ 7 w 147"/>
                <a:gd name="T9" fmla="*/ 58 h 270"/>
                <a:gd name="T10" fmla="*/ 19 w 147"/>
                <a:gd name="T11" fmla="*/ 89 h 270"/>
                <a:gd name="T12" fmla="*/ 24 w 147"/>
                <a:gd name="T13" fmla="*/ 113 h 270"/>
                <a:gd name="T14" fmla="*/ 19 w 147"/>
                <a:gd name="T15" fmla="*/ 123 h 270"/>
                <a:gd name="T16" fmla="*/ 19 w 147"/>
                <a:gd name="T17" fmla="*/ 135 h 270"/>
                <a:gd name="T18" fmla="*/ 34 w 147"/>
                <a:gd name="T19" fmla="*/ 166 h 270"/>
                <a:gd name="T20" fmla="*/ 31 w 147"/>
                <a:gd name="T21" fmla="*/ 178 h 270"/>
                <a:gd name="T22" fmla="*/ 34 w 147"/>
                <a:gd name="T23" fmla="*/ 183 h 270"/>
                <a:gd name="T24" fmla="*/ 36 w 147"/>
                <a:gd name="T25" fmla="*/ 183 h 270"/>
                <a:gd name="T26" fmla="*/ 34 w 147"/>
                <a:gd name="T27" fmla="*/ 178 h 270"/>
                <a:gd name="T28" fmla="*/ 39 w 147"/>
                <a:gd name="T29" fmla="*/ 178 h 270"/>
                <a:gd name="T30" fmla="*/ 48 w 147"/>
                <a:gd name="T31" fmla="*/ 193 h 270"/>
                <a:gd name="T32" fmla="*/ 53 w 147"/>
                <a:gd name="T33" fmla="*/ 219 h 270"/>
                <a:gd name="T34" fmla="*/ 53 w 147"/>
                <a:gd name="T35" fmla="*/ 234 h 270"/>
                <a:gd name="T36" fmla="*/ 58 w 147"/>
                <a:gd name="T37" fmla="*/ 253 h 270"/>
                <a:gd name="T38" fmla="*/ 67 w 147"/>
                <a:gd name="T39" fmla="*/ 270 h 270"/>
                <a:gd name="T40" fmla="*/ 125 w 147"/>
                <a:gd name="T41" fmla="*/ 258 h 270"/>
                <a:gd name="T42" fmla="*/ 123 w 147"/>
                <a:gd name="T43" fmla="*/ 250 h 270"/>
                <a:gd name="T44" fmla="*/ 115 w 147"/>
                <a:gd name="T45" fmla="*/ 243 h 270"/>
                <a:gd name="T46" fmla="*/ 118 w 147"/>
                <a:gd name="T47" fmla="*/ 234 h 270"/>
                <a:gd name="T48" fmla="*/ 120 w 147"/>
                <a:gd name="T49" fmla="*/ 229 h 270"/>
                <a:gd name="T50" fmla="*/ 115 w 147"/>
                <a:gd name="T51" fmla="*/ 219 h 270"/>
                <a:gd name="T52" fmla="*/ 113 w 147"/>
                <a:gd name="T53" fmla="*/ 176 h 270"/>
                <a:gd name="T54" fmla="*/ 113 w 147"/>
                <a:gd name="T55" fmla="*/ 161 h 270"/>
                <a:gd name="T56" fmla="*/ 118 w 147"/>
                <a:gd name="T57" fmla="*/ 137 h 270"/>
                <a:gd name="T58" fmla="*/ 123 w 147"/>
                <a:gd name="T59" fmla="*/ 121 h 270"/>
                <a:gd name="T60" fmla="*/ 123 w 147"/>
                <a:gd name="T61" fmla="*/ 109 h 270"/>
                <a:gd name="T62" fmla="*/ 118 w 147"/>
                <a:gd name="T63" fmla="*/ 99 h 270"/>
                <a:gd name="T64" fmla="*/ 118 w 147"/>
                <a:gd name="T65" fmla="*/ 89 h 270"/>
                <a:gd name="T66" fmla="*/ 123 w 147"/>
                <a:gd name="T67" fmla="*/ 82 h 270"/>
                <a:gd name="T68" fmla="*/ 139 w 147"/>
                <a:gd name="T69" fmla="*/ 68 h 270"/>
                <a:gd name="T70" fmla="*/ 147 w 147"/>
                <a:gd name="T71" fmla="*/ 46 h 270"/>
                <a:gd name="T72" fmla="*/ 139 w 147"/>
                <a:gd name="T73" fmla="*/ 32 h 270"/>
                <a:gd name="T74" fmla="*/ 137 w 147"/>
                <a:gd name="T75" fmla="*/ 24 h 270"/>
                <a:gd name="T76" fmla="*/ 139 w 147"/>
                <a:gd name="T77" fmla="*/ 22 h 270"/>
                <a:gd name="T78" fmla="*/ 139 w 147"/>
                <a:gd name="T79" fmla="*/ 17 h 270"/>
                <a:gd name="T80" fmla="*/ 137 w 147"/>
                <a:gd name="T81" fmla="*/ 0 h 270"/>
                <a:gd name="T82" fmla="*/ 0 w 147"/>
                <a:gd name="T83" fmla="*/ 34 h 270"/>
                <a:gd name="T84" fmla="*/ 0 w 147"/>
                <a:gd name="T85" fmla="*/ 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270">
                  <a:moveTo>
                    <a:pt x="0" y="34"/>
                  </a:moveTo>
                  <a:lnTo>
                    <a:pt x="5" y="46"/>
                  </a:lnTo>
                  <a:lnTo>
                    <a:pt x="2" y="5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19" y="89"/>
                  </a:lnTo>
                  <a:lnTo>
                    <a:pt x="24" y="113"/>
                  </a:lnTo>
                  <a:lnTo>
                    <a:pt x="19" y="123"/>
                  </a:lnTo>
                  <a:lnTo>
                    <a:pt x="19" y="135"/>
                  </a:lnTo>
                  <a:lnTo>
                    <a:pt x="34" y="166"/>
                  </a:lnTo>
                  <a:lnTo>
                    <a:pt x="31" y="178"/>
                  </a:lnTo>
                  <a:lnTo>
                    <a:pt x="34" y="183"/>
                  </a:lnTo>
                  <a:lnTo>
                    <a:pt x="36" y="183"/>
                  </a:lnTo>
                  <a:lnTo>
                    <a:pt x="34" y="178"/>
                  </a:lnTo>
                  <a:lnTo>
                    <a:pt x="39" y="178"/>
                  </a:lnTo>
                  <a:lnTo>
                    <a:pt x="48" y="193"/>
                  </a:lnTo>
                  <a:lnTo>
                    <a:pt x="53" y="219"/>
                  </a:lnTo>
                  <a:lnTo>
                    <a:pt x="53" y="234"/>
                  </a:lnTo>
                  <a:lnTo>
                    <a:pt x="58" y="253"/>
                  </a:lnTo>
                  <a:lnTo>
                    <a:pt x="67" y="270"/>
                  </a:lnTo>
                  <a:lnTo>
                    <a:pt x="125" y="258"/>
                  </a:lnTo>
                  <a:lnTo>
                    <a:pt x="123" y="250"/>
                  </a:lnTo>
                  <a:lnTo>
                    <a:pt x="115" y="243"/>
                  </a:lnTo>
                  <a:lnTo>
                    <a:pt x="118" y="234"/>
                  </a:lnTo>
                  <a:lnTo>
                    <a:pt x="120" y="229"/>
                  </a:lnTo>
                  <a:lnTo>
                    <a:pt x="115" y="219"/>
                  </a:lnTo>
                  <a:lnTo>
                    <a:pt x="113" y="176"/>
                  </a:lnTo>
                  <a:lnTo>
                    <a:pt x="113" y="161"/>
                  </a:lnTo>
                  <a:lnTo>
                    <a:pt x="118" y="137"/>
                  </a:lnTo>
                  <a:lnTo>
                    <a:pt x="123" y="121"/>
                  </a:lnTo>
                  <a:lnTo>
                    <a:pt x="123" y="109"/>
                  </a:lnTo>
                  <a:lnTo>
                    <a:pt x="118" y="99"/>
                  </a:lnTo>
                  <a:lnTo>
                    <a:pt x="118" y="89"/>
                  </a:lnTo>
                  <a:lnTo>
                    <a:pt x="123" y="82"/>
                  </a:lnTo>
                  <a:lnTo>
                    <a:pt x="139" y="68"/>
                  </a:lnTo>
                  <a:lnTo>
                    <a:pt x="147" y="46"/>
                  </a:lnTo>
                  <a:lnTo>
                    <a:pt x="139" y="32"/>
                  </a:lnTo>
                  <a:lnTo>
                    <a:pt x="137" y="24"/>
                  </a:lnTo>
                  <a:lnTo>
                    <a:pt x="139" y="22"/>
                  </a:lnTo>
                  <a:lnTo>
                    <a:pt x="139" y="17"/>
                  </a:lnTo>
                  <a:lnTo>
                    <a:pt x="137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885C3C03-0B1B-CD47-93CD-B00ED028D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2429" y="2210450"/>
              <a:ext cx="217488" cy="469900"/>
            </a:xfrm>
            <a:custGeom>
              <a:avLst/>
              <a:gdLst>
                <a:gd name="T0" fmla="*/ 134 w 137"/>
                <a:gd name="T1" fmla="*/ 248 h 296"/>
                <a:gd name="T2" fmla="*/ 130 w 137"/>
                <a:gd name="T3" fmla="*/ 245 h 296"/>
                <a:gd name="T4" fmla="*/ 122 w 137"/>
                <a:gd name="T5" fmla="*/ 248 h 296"/>
                <a:gd name="T6" fmla="*/ 118 w 137"/>
                <a:gd name="T7" fmla="*/ 260 h 296"/>
                <a:gd name="T8" fmla="*/ 110 w 137"/>
                <a:gd name="T9" fmla="*/ 262 h 296"/>
                <a:gd name="T10" fmla="*/ 110 w 137"/>
                <a:gd name="T11" fmla="*/ 267 h 296"/>
                <a:gd name="T12" fmla="*/ 110 w 137"/>
                <a:gd name="T13" fmla="*/ 269 h 296"/>
                <a:gd name="T14" fmla="*/ 106 w 137"/>
                <a:gd name="T15" fmla="*/ 267 h 296"/>
                <a:gd name="T16" fmla="*/ 103 w 137"/>
                <a:gd name="T17" fmla="*/ 269 h 296"/>
                <a:gd name="T18" fmla="*/ 103 w 137"/>
                <a:gd name="T19" fmla="*/ 274 h 296"/>
                <a:gd name="T20" fmla="*/ 12 w 137"/>
                <a:gd name="T21" fmla="*/ 296 h 296"/>
                <a:gd name="T22" fmla="*/ 10 w 137"/>
                <a:gd name="T23" fmla="*/ 288 h 296"/>
                <a:gd name="T24" fmla="*/ 2 w 137"/>
                <a:gd name="T25" fmla="*/ 281 h 296"/>
                <a:gd name="T26" fmla="*/ 5 w 137"/>
                <a:gd name="T27" fmla="*/ 272 h 296"/>
                <a:gd name="T28" fmla="*/ 7 w 137"/>
                <a:gd name="T29" fmla="*/ 267 h 296"/>
                <a:gd name="T30" fmla="*/ 2 w 137"/>
                <a:gd name="T31" fmla="*/ 257 h 296"/>
                <a:gd name="T32" fmla="*/ 0 w 137"/>
                <a:gd name="T33" fmla="*/ 214 h 296"/>
                <a:gd name="T34" fmla="*/ 0 w 137"/>
                <a:gd name="T35" fmla="*/ 199 h 296"/>
                <a:gd name="T36" fmla="*/ 5 w 137"/>
                <a:gd name="T37" fmla="*/ 175 h 296"/>
                <a:gd name="T38" fmla="*/ 10 w 137"/>
                <a:gd name="T39" fmla="*/ 159 h 296"/>
                <a:gd name="T40" fmla="*/ 10 w 137"/>
                <a:gd name="T41" fmla="*/ 147 h 296"/>
                <a:gd name="T42" fmla="*/ 5 w 137"/>
                <a:gd name="T43" fmla="*/ 137 h 296"/>
                <a:gd name="T44" fmla="*/ 5 w 137"/>
                <a:gd name="T45" fmla="*/ 127 h 296"/>
                <a:gd name="T46" fmla="*/ 10 w 137"/>
                <a:gd name="T47" fmla="*/ 120 h 296"/>
                <a:gd name="T48" fmla="*/ 26 w 137"/>
                <a:gd name="T49" fmla="*/ 106 h 296"/>
                <a:gd name="T50" fmla="*/ 34 w 137"/>
                <a:gd name="T51" fmla="*/ 84 h 296"/>
                <a:gd name="T52" fmla="*/ 26 w 137"/>
                <a:gd name="T53" fmla="*/ 70 h 296"/>
                <a:gd name="T54" fmla="*/ 24 w 137"/>
                <a:gd name="T55" fmla="*/ 62 h 296"/>
                <a:gd name="T56" fmla="*/ 26 w 137"/>
                <a:gd name="T57" fmla="*/ 60 h 296"/>
                <a:gd name="T58" fmla="*/ 26 w 137"/>
                <a:gd name="T59" fmla="*/ 55 h 296"/>
                <a:gd name="T60" fmla="*/ 24 w 137"/>
                <a:gd name="T61" fmla="*/ 38 h 296"/>
                <a:gd name="T62" fmla="*/ 26 w 137"/>
                <a:gd name="T63" fmla="*/ 19 h 296"/>
                <a:gd name="T64" fmla="*/ 22 w 137"/>
                <a:gd name="T65" fmla="*/ 12 h 296"/>
                <a:gd name="T66" fmla="*/ 24 w 137"/>
                <a:gd name="T67" fmla="*/ 10 h 296"/>
                <a:gd name="T68" fmla="*/ 29 w 137"/>
                <a:gd name="T69" fmla="*/ 10 h 296"/>
                <a:gd name="T70" fmla="*/ 31 w 137"/>
                <a:gd name="T71" fmla="*/ 2 h 296"/>
                <a:gd name="T72" fmla="*/ 36 w 137"/>
                <a:gd name="T73" fmla="*/ 5 h 296"/>
                <a:gd name="T74" fmla="*/ 43 w 137"/>
                <a:gd name="T75" fmla="*/ 2 h 296"/>
                <a:gd name="T76" fmla="*/ 46 w 137"/>
                <a:gd name="T77" fmla="*/ 0 h 296"/>
                <a:gd name="T78" fmla="*/ 106 w 137"/>
                <a:gd name="T79" fmla="*/ 180 h 296"/>
                <a:gd name="T80" fmla="*/ 108 w 137"/>
                <a:gd name="T81" fmla="*/ 183 h 296"/>
                <a:gd name="T82" fmla="*/ 106 w 137"/>
                <a:gd name="T83" fmla="*/ 192 h 296"/>
                <a:gd name="T84" fmla="*/ 108 w 137"/>
                <a:gd name="T85" fmla="*/ 195 h 296"/>
                <a:gd name="T86" fmla="*/ 122 w 137"/>
                <a:gd name="T87" fmla="*/ 207 h 296"/>
                <a:gd name="T88" fmla="*/ 125 w 137"/>
                <a:gd name="T89" fmla="*/ 207 h 296"/>
                <a:gd name="T90" fmla="*/ 127 w 137"/>
                <a:gd name="T91" fmla="*/ 214 h 296"/>
                <a:gd name="T92" fmla="*/ 127 w 137"/>
                <a:gd name="T93" fmla="*/ 216 h 296"/>
                <a:gd name="T94" fmla="*/ 137 w 137"/>
                <a:gd name="T95" fmla="*/ 231 h 296"/>
                <a:gd name="T96" fmla="*/ 134 w 137"/>
                <a:gd name="T97" fmla="*/ 233 h 296"/>
                <a:gd name="T98" fmla="*/ 134 w 137"/>
                <a:gd name="T99" fmla="*/ 243 h 296"/>
                <a:gd name="T100" fmla="*/ 134 w 137"/>
                <a:gd name="T101" fmla="*/ 2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" h="296">
                  <a:moveTo>
                    <a:pt x="134" y="248"/>
                  </a:moveTo>
                  <a:lnTo>
                    <a:pt x="130" y="245"/>
                  </a:lnTo>
                  <a:lnTo>
                    <a:pt x="122" y="248"/>
                  </a:lnTo>
                  <a:lnTo>
                    <a:pt x="118" y="260"/>
                  </a:lnTo>
                  <a:lnTo>
                    <a:pt x="110" y="262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06" y="267"/>
                  </a:lnTo>
                  <a:lnTo>
                    <a:pt x="103" y="269"/>
                  </a:lnTo>
                  <a:lnTo>
                    <a:pt x="103" y="274"/>
                  </a:lnTo>
                  <a:lnTo>
                    <a:pt x="12" y="296"/>
                  </a:lnTo>
                  <a:lnTo>
                    <a:pt x="10" y="288"/>
                  </a:lnTo>
                  <a:lnTo>
                    <a:pt x="2" y="281"/>
                  </a:lnTo>
                  <a:lnTo>
                    <a:pt x="5" y="272"/>
                  </a:lnTo>
                  <a:lnTo>
                    <a:pt x="7" y="267"/>
                  </a:lnTo>
                  <a:lnTo>
                    <a:pt x="2" y="257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5" y="175"/>
                  </a:lnTo>
                  <a:lnTo>
                    <a:pt x="10" y="159"/>
                  </a:lnTo>
                  <a:lnTo>
                    <a:pt x="10" y="147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10" y="120"/>
                  </a:lnTo>
                  <a:lnTo>
                    <a:pt x="26" y="106"/>
                  </a:lnTo>
                  <a:lnTo>
                    <a:pt x="34" y="84"/>
                  </a:lnTo>
                  <a:lnTo>
                    <a:pt x="26" y="7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4" y="38"/>
                  </a:lnTo>
                  <a:lnTo>
                    <a:pt x="26" y="1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106" y="180"/>
                  </a:lnTo>
                  <a:lnTo>
                    <a:pt x="108" y="183"/>
                  </a:lnTo>
                  <a:lnTo>
                    <a:pt x="106" y="192"/>
                  </a:lnTo>
                  <a:lnTo>
                    <a:pt x="108" y="195"/>
                  </a:lnTo>
                  <a:lnTo>
                    <a:pt x="122" y="207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6"/>
                  </a:lnTo>
                  <a:lnTo>
                    <a:pt x="137" y="231"/>
                  </a:lnTo>
                  <a:lnTo>
                    <a:pt x="134" y="233"/>
                  </a:lnTo>
                  <a:lnTo>
                    <a:pt x="134" y="243"/>
                  </a:lnTo>
                  <a:lnTo>
                    <a:pt x="134" y="248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6E4DD8DC-CA4A-A143-9CA1-D33C2017F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7791" y="3243913"/>
              <a:ext cx="149225" cy="241300"/>
            </a:xfrm>
            <a:custGeom>
              <a:avLst/>
              <a:gdLst>
                <a:gd name="T0" fmla="*/ 94 w 94"/>
                <a:gd name="T1" fmla="*/ 140 h 152"/>
                <a:gd name="T2" fmla="*/ 91 w 94"/>
                <a:gd name="T3" fmla="*/ 130 h 152"/>
                <a:gd name="T4" fmla="*/ 87 w 94"/>
                <a:gd name="T5" fmla="*/ 113 h 152"/>
                <a:gd name="T6" fmla="*/ 77 w 94"/>
                <a:gd name="T7" fmla="*/ 104 h 152"/>
                <a:gd name="T8" fmla="*/ 60 w 94"/>
                <a:gd name="T9" fmla="*/ 94 h 152"/>
                <a:gd name="T10" fmla="*/ 55 w 94"/>
                <a:gd name="T11" fmla="*/ 87 h 152"/>
                <a:gd name="T12" fmla="*/ 53 w 94"/>
                <a:gd name="T13" fmla="*/ 80 h 152"/>
                <a:gd name="T14" fmla="*/ 41 w 94"/>
                <a:gd name="T15" fmla="*/ 60 h 152"/>
                <a:gd name="T16" fmla="*/ 36 w 94"/>
                <a:gd name="T17" fmla="*/ 51 h 152"/>
                <a:gd name="T18" fmla="*/ 26 w 94"/>
                <a:gd name="T19" fmla="*/ 41 h 152"/>
                <a:gd name="T20" fmla="*/ 24 w 94"/>
                <a:gd name="T21" fmla="*/ 34 h 152"/>
                <a:gd name="T22" fmla="*/ 22 w 94"/>
                <a:gd name="T23" fmla="*/ 27 h 152"/>
                <a:gd name="T24" fmla="*/ 24 w 94"/>
                <a:gd name="T25" fmla="*/ 27 h 152"/>
                <a:gd name="T26" fmla="*/ 24 w 94"/>
                <a:gd name="T27" fmla="*/ 22 h 152"/>
                <a:gd name="T28" fmla="*/ 29 w 94"/>
                <a:gd name="T29" fmla="*/ 3 h 152"/>
                <a:gd name="T30" fmla="*/ 22 w 94"/>
                <a:gd name="T31" fmla="*/ 0 h 152"/>
                <a:gd name="T32" fmla="*/ 12 w 94"/>
                <a:gd name="T33" fmla="*/ 3 h 152"/>
                <a:gd name="T34" fmla="*/ 5 w 94"/>
                <a:gd name="T35" fmla="*/ 10 h 152"/>
                <a:gd name="T36" fmla="*/ 5 w 94"/>
                <a:gd name="T37" fmla="*/ 17 h 152"/>
                <a:gd name="T38" fmla="*/ 0 w 94"/>
                <a:gd name="T39" fmla="*/ 17 h 152"/>
                <a:gd name="T40" fmla="*/ 0 w 94"/>
                <a:gd name="T41" fmla="*/ 20 h 152"/>
                <a:gd name="T42" fmla="*/ 41 w 94"/>
                <a:gd name="T43" fmla="*/ 152 h 152"/>
                <a:gd name="T44" fmla="*/ 94 w 94"/>
                <a:gd name="T45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52">
                  <a:moveTo>
                    <a:pt x="94" y="140"/>
                  </a:moveTo>
                  <a:lnTo>
                    <a:pt x="91" y="130"/>
                  </a:lnTo>
                  <a:lnTo>
                    <a:pt x="87" y="113"/>
                  </a:lnTo>
                  <a:lnTo>
                    <a:pt x="77" y="104"/>
                  </a:lnTo>
                  <a:lnTo>
                    <a:pt x="60" y="94"/>
                  </a:lnTo>
                  <a:lnTo>
                    <a:pt x="55" y="87"/>
                  </a:lnTo>
                  <a:lnTo>
                    <a:pt x="53" y="80"/>
                  </a:lnTo>
                  <a:lnTo>
                    <a:pt x="41" y="60"/>
                  </a:lnTo>
                  <a:lnTo>
                    <a:pt x="36" y="51"/>
                  </a:lnTo>
                  <a:lnTo>
                    <a:pt x="26" y="41"/>
                  </a:lnTo>
                  <a:lnTo>
                    <a:pt x="24" y="34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2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41" y="152"/>
                  </a:lnTo>
                  <a:lnTo>
                    <a:pt x="94" y="140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4009765-4E83-E54F-BA44-CC3A23598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8566" y="3431238"/>
              <a:ext cx="46038" cy="53975"/>
            </a:xfrm>
            <a:custGeom>
              <a:avLst/>
              <a:gdLst>
                <a:gd name="T0" fmla="*/ 0 w 29"/>
                <a:gd name="T1" fmla="*/ 12 h 34"/>
                <a:gd name="T2" fmla="*/ 15 w 29"/>
                <a:gd name="T3" fmla="*/ 0 h 34"/>
                <a:gd name="T4" fmla="*/ 29 w 29"/>
                <a:gd name="T5" fmla="*/ 22 h 34"/>
                <a:gd name="T6" fmla="*/ 12 w 29"/>
                <a:gd name="T7" fmla="*/ 34 h 34"/>
                <a:gd name="T8" fmla="*/ 0 w 29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0" y="12"/>
                  </a:moveTo>
                  <a:lnTo>
                    <a:pt x="15" y="0"/>
                  </a:lnTo>
                  <a:lnTo>
                    <a:pt x="29" y="22"/>
                  </a:lnTo>
                  <a:lnTo>
                    <a:pt x="12" y="3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5875">
              <a:solidFill>
                <a:srgbClr val="003F7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FB17C31-6D2D-E046-9FC1-9C40D77920E9}"/>
              </a:ext>
            </a:extLst>
          </p:cNvPr>
          <p:cNvSpPr txBox="1"/>
          <p:nvPr userDrawn="1"/>
        </p:nvSpPr>
        <p:spPr>
          <a:xfrm>
            <a:off x="1054055" y="2481890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35FBE1-6E96-6B48-AA41-5B1F45402BBB}"/>
              </a:ext>
            </a:extLst>
          </p:cNvPr>
          <p:cNvSpPr txBox="1"/>
          <p:nvPr userDrawn="1"/>
        </p:nvSpPr>
        <p:spPr>
          <a:xfrm>
            <a:off x="1054055" y="2797153"/>
            <a:ext cx="432683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315A872-BEAC-9048-8040-59312C71FE3F}"/>
              </a:ext>
            </a:extLst>
          </p:cNvPr>
          <p:cNvSpPr/>
          <p:nvPr userDrawn="1"/>
        </p:nvSpPr>
        <p:spPr>
          <a:xfrm>
            <a:off x="843484" y="2549241"/>
            <a:ext cx="130546" cy="130546"/>
          </a:xfrm>
          <a:prstGeom prst="ellipse">
            <a:avLst/>
          </a:prstGeom>
          <a:solidFill>
            <a:srgbClr val="F47B19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A587FFA-B9CA-1F44-9D49-228E93C43DE1}"/>
              </a:ext>
            </a:extLst>
          </p:cNvPr>
          <p:cNvSpPr/>
          <p:nvPr userDrawn="1"/>
        </p:nvSpPr>
        <p:spPr>
          <a:xfrm>
            <a:off x="843484" y="2864811"/>
            <a:ext cx="130546" cy="130546"/>
          </a:xfrm>
          <a:prstGeom prst="ellipse">
            <a:avLst/>
          </a:prstGeom>
          <a:solidFill>
            <a:srgbClr val="0083B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EBAA7A-6603-E343-BC64-9D99F4B2E9AF}"/>
              </a:ext>
            </a:extLst>
          </p:cNvPr>
          <p:cNvSpPr txBox="1"/>
          <p:nvPr userDrawn="1"/>
        </p:nvSpPr>
        <p:spPr>
          <a:xfrm>
            <a:off x="1054055" y="3136787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B207D8C-DDFE-F94D-9204-67FCE380D4E0}"/>
              </a:ext>
            </a:extLst>
          </p:cNvPr>
          <p:cNvSpPr/>
          <p:nvPr userDrawn="1"/>
        </p:nvSpPr>
        <p:spPr>
          <a:xfrm>
            <a:off x="843484" y="3210013"/>
            <a:ext cx="130546" cy="1305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4AB683-6C80-AC42-9F86-EA2A28196BC0}"/>
              </a:ext>
            </a:extLst>
          </p:cNvPr>
          <p:cNvSpPr txBox="1"/>
          <p:nvPr userDrawn="1"/>
        </p:nvSpPr>
        <p:spPr>
          <a:xfrm>
            <a:off x="1054055" y="3463358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3D0C0DD-408B-F34C-86EB-8EA4F263939F}"/>
              </a:ext>
            </a:extLst>
          </p:cNvPr>
          <p:cNvSpPr/>
          <p:nvPr userDrawn="1"/>
        </p:nvSpPr>
        <p:spPr>
          <a:xfrm>
            <a:off x="843484" y="3536584"/>
            <a:ext cx="130546" cy="1305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009D11-40E0-5A4B-AA00-97465D57AC4E}"/>
              </a:ext>
            </a:extLst>
          </p:cNvPr>
          <p:cNvSpPr txBox="1"/>
          <p:nvPr userDrawn="1"/>
        </p:nvSpPr>
        <p:spPr>
          <a:xfrm>
            <a:off x="1054055" y="3802991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085C012-6A32-D546-AD6E-55F472DAD245}"/>
              </a:ext>
            </a:extLst>
          </p:cNvPr>
          <p:cNvSpPr/>
          <p:nvPr userDrawn="1"/>
        </p:nvSpPr>
        <p:spPr>
          <a:xfrm>
            <a:off x="843484" y="3876217"/>
            <a:ext cx="130546" cy="1305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944A6CC-AE65-E749-94A6-CB58E6144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32"/>
            <a:ext cx="3830147" cy="202196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A9F6F61-0AD7-A343-AAD1-678F17E71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373471" y="4847857"/>
            <a:ext cx="3830147" cy="20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3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9109757-636D-924F-93EF-DA6FF5D12AD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CB2C2-E8DF-834C-B06F-4D9611D5A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B17C31-6D2D-E046-9FC1-9C40D77920E9}"/>
              </a:ext>
            </a:extLst>
          </p:cNvPr>
          <p:cNvSpPr txBox="1"/>
          <p:nvPr userDrawn="1"/>
        </p:nvSpPr>
        <p:spPr>
          <a:xfrm>
            <a:off x="1054055" y="2481890"/>
            <a:ext cx="25853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USA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35FBE1-6E96-6B48-AA41-5B1F45402BBB}"/>
              </a:ext>
            </a:extLst>
          </p:cNvPr>
          <p:cNvSpPr txBox="1"/>
          <p:nvPr userDrawn="1"/>
        </p:nvSpPr>
        <p:spPr>
          <a:xfrm>
            <a:off x="1054055" y="2797153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315A872-BEAC-9048-8040-59312C71FE3F}"/>
              </a:ext>
            </a:extLst>
          </p:cNvPr>
          <p:cNvSpPr/>
          <p:nvPr userDrawn="1"/>
        </p:nvSpPr>
        <p:spPr>
          <a:xfrm>
            <a:off x="843484" y="2549241"/>
            <a:ext cx="130546" cy="130546"/>
          </a:xfrm>
          <a:prstGeom prst="ellipse">
            <a:avLst/>
          </a:prstGeom>
          <a:solidFill>
            <a:srgbClr val="F47B19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A587FFA-B9CA-1F44-9D49-228E93C43DE1}"/>
              </a:ext>
            </a:extLst>
          </p:cNvPr>
          <p:cNvSpPr/>
          <p:nvPr userDrawn="1"/>
        </p:nvSpPr>
        <p:spPr>
          <a:xfrm>
            <a:off x="843484" y="2864811"/>
            <a:ext cx="130546" cy="1305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EBAA7A-6603-E343-BC64-9D99F4B2E9AF}"/>
              </a:ext>
            </a:extLst>
          </p:cNvPr>
          <p:cNvSpPr txBox="1"/>
          <p:nvPr userDrawn="1"/>
        </p:nvSpPr>
        <p:spPr>
          <a:xfrm>
            <a:off x="1054055" y="3136787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B207D8C-DDFE-F94D-9204-67FCE380D4E0}"/>
              </a:ext>
            </a:extLst>
          </p:cNvPr>
          <p:cNvSpPr/>
          <p:nvPr userDrawn="1"/>
        </p:nvSpPr>
        <p:spPr>
          <a:xfrm>
            <a:off x="843484" y="3210013"/>
            <a:ext cx="130546" cy="1305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4AB683-6C80-AC42-9F86-EA2A28196BC0}"/>
              </a:ext>
            </a:extLst>
          </p:cNvPr>
          <p:cNvSpPr txBox="1"/>
          <p:nvPr userDrawn="1"/>
        </p:nvSpPr>
        <p:spPr>
          <a:xfrm>
            <a:off x="1054055" y="3463358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3D0C0DD-408B-F34C-86EB-8EA4F263939F}"/>
              </a:ext>
            </a:extLst>
          </p:cNvPr>
          <p:cNvSpPr/>
          <p:nvPr userDrawn="1"/>
        </p:nvSpPr>
        <p:spPr>
          <a:xfrm>
            <a:off x="843484" y="3536584"/>
            <a:ext cx="130546" cy="1305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009D11-40E0-5A4B-AA00-97465D57AC4E}"/>
              </a:ext>
            </a:extLst>
          </p:cNvPr>
          <p:cNvSpPr txBox="1"/>
          <p:nvPr userDrawn="1"/>
        </p:nvSpPr>
        <p:spPr>
          <a:xfrm>
            <a:off x="1054055" y="3802991"/>
            <a:ext cx="43928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charset="0"/>
                <a:cs typeface="Open Sans" charset="0"/>
              </a:rPr>
              <a:t>State 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085C012-6A32-D546-AD6E-55F472DAD245}"/>
              </a:ext>
            </a:extLst>
          </p:cNvPr>
          <p:cNvSpPr/>
          <p:nvPr userDrawn="1"/>
        </p:nvSpPr>
        <p:spPr>
          <a:xfrm>
            <a:off x="843484" y="3876217"/>
            <a:ext cx="130546" cy="1305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944A6CC-AE65-E749-94A6-CB58E6144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32"/>
            <a:ext cx="3830147" cy="202196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A9F6F61-0AD7-A343-AAD1-678F17E71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373471" y="4847857"/>
            <a:ext cx="3830147" cy="202196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2897C91D-4AD6-4041-A8B1-E927179E443D}"/>
              </a:ext>
            </a:extLst>
          </p:cNvPr>
          <p:cNvGrpSpPr/>
          <p:nvPr userDrawn="1"/>
        </p:nvGrpSpPr>
        <p:grpSpPr>
          <a:xfrm>
            <a:off x="3506341" y="1732652"/>
            <a:ext cx="7842175" cy="4104173"/>
            <a:chOff x="3843499" y="3719582"/>
            <a:chExt cx="16665619" cy="82441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4" name="Freeform 781">
              <a:extLst>
                <a:ext uri="{FF2B5EF4-FFF2-40B4-BE49-F238E27FC236}">
                  <a16:creationId xmlns:a16="http://schemas.microsoft.com/office/drawing/2014/main" id="{467F1E91-9568-B143-A8D5-FA1DF8D1D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8027" y="3757809"/>
              <a:ext cx="85988" cy="38227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76" name="Freeform 403">
              <a:extLst>
                <a:ext uri="{FF2B5EF4-FFF2-40B4-BE49-F238E27FC236}">
                  <a16:creationId xmlns:a16="http://schemas.microsoft.com/office/drawing/2014/main" id="{01FE7EA0-1A56-A848-A862-C8286C2C1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435" y="9558687"/>
              <a:ext cx="1904460" cy="142393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77" name="Freeform 404">
              <a:extLst>
                <a:ext uri="{FF2B5EF4-FFF2-40B4-BE49-F238E27FC236}">
                  <a16:creationId xmlns:a16="http://schemas.microsoft.com/office/drawing/2014/main" id="{B5CA3EB0-D6E4-2746-8B10-5CA48924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5927165"/>
              <a:ext cx="372610" cy="56384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78" name="Freeform 405">
              <a:extLst>
                <a:ext uri="{FF2B5EF4-FFF2-40B4-BE49-F238E27FC236}">
                  <a16:creationId xmlns:a16="http://schemas.microsoft.com/office/drawing/2014/main" id="{61AA8212-FA4F-F94A-BA60-02AACFFC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34" y="5337841"/>
              <a:ext cx="503186" cy="245289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79" name="Freeform 406">
              <a:extLst>
                <a:ext uri="{FF2B5EF4-FFF2-40B4-BE49-F238E27FC236}">
                  <a16:creationId xmlns:a16="http://schemas.microsoft.com/office/drawing/2014/main" id="{BCCB40CD-6127-4F44-9DD8-21672D81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5545" y="4439516"/>
              <a:ext cx="840765" cy="579771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0" name="Freeform 407">
              <a:extLst>
                <a:ext uri="{FF2B5EF4-FFF2-40B4-BE49-F238E27FC236}">
                  <a16:creationId xmlns:a16="http://schemas.microsoft.com/office/drawing/2014/main" id="{E936A536-FBB1-A44D-92DE-62283902E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1600" y="4197415"/>
              <a:ext cx="299364" cy="149721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1" name="Freeform 408">
              <a:extLst>
                <a:ext uri="{FF2B5EF4-FFF2-40B4-BE49-F238E27FC236}">
                  <a16:creationId xmlns:a16="http://schemas.microsoft.com/office/drawing/2014/main" id="{8EEB5952-707D-EA4D-90AF-444476609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9561" y="4111405"/>
              <a:ext cx="280256" cy="149721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2" name="Freeform 409">
              <a:extLst>
                <a:ext uri="{FF2B5EF4-FFF2-40B4-BE49-F238E27FC236}">
                  <a16:creationId xmlns:a16="http://schemas.microsoft.com/office/drawing/2014/main" id="{E52F1452-BA6C-9A4D-925B-72FD50EF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6758" y="4120960"/>
              <a:ext cx="140127" cy="47785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3" name="Freeform 410">
              <a:extLst>
                <a:ext uri="{FF2B5EF4-FFF2-40B4-BE49-F238E27FC236}">
                  <a16:creationId xmlns:a16="http://schemas.microsoft.com/office/drawing/2014/main" id="{EA4831F6-9CCB-2441-8048-533D2AD60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2235" y="3990355"/>
              <a:ext cx="235667" cy="149721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4" name="Freeform 411">
              <a:extLst>
                <a:ext uri="{FF2B5EF4-FFF2-40B4-BE49-F238E27FC236}">
                  <a16:creationId xmlns:a16="http://schemas.microsoft.com/office/drawing/2014/main" id="{9A4CEEE9-CD0E-324C-8700-6E4B6132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6316" y="4579679"/>
              <a:ext cx="235667" cy="76452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5" name="Freeform 412">
              <a:extLst>
                <a:ext uri="{FF2B5EF4-FFF2-40B4-BE49-F238E27FC236}">
                  <a16:creationId xmlns:a16="http://schemas.microsoft.com/office/drawing/2014/main" id="{3287EE3F-A6CD-0F49-A005-60CE3BE47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6952" y="4729398"/>
              <a:ext cx="197453" cy="76452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6" name="Freeform 413">
              <a:extLst>
                <a:ext uri="{FF2B5EF4-FFF2-40B4-BE49-F238E27FC236}">
                  <a16:creationId xmlns:a16="http://schemas.microsoft.com/office/drawing/2014/main" id="{1E5806D0-4E67-1046-9595-72581C3DE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6507" y="4694361"/>
              <a:ext cx="76432" cy="44598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7" name="Freeform 414">
              <a:extLst>
                <a:ext uri="{FF2B5EF4-FFF2-40B4-BE49-F238E27FC236}">
                  <a16:creationId xmlns:a16="http://schemas.microsoft.com/office/drawing/2014/main" id="{5BBD88EE-1DB6-C047-AE73-035CB65E8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683" y="4560566"/>
              <a:ext cx="28662" cy="47785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8" name="Freeform 415">
              <a:extLst>
                <a:ext uri="{FF2B5EF4-FFF2-40B4-BE49-F238E27FC236}">
                  <a16:creationId xmlns:a16="http://schemas.microsoft.com/office/drawing/2014/main" id="{15BA25F8-E2A1-1A41-A982-611DC2446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683" y="4700729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89" name="Freeform 416">
              <a:extLst>
                <a:ext uri="{FF2B5EF4-FFF2-40B4-BE49-F238E27FC236}">
                  <a16:creationId xmlns:a16="http://schemas.microsoft.com/office/drawing/2014/main" id="{A9836D02-453F-E54D-8AFA-7DF5801AD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6378" y="4525526"/>
              <a:ext cx="394905" cy="149721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0" name="Freeform 417">
              <a:extLst>
                <a:ext uri="{FF2B5EF4-FFF2-40B4-BE49-F238E27FC236}">
                  <a16:creationId xmlns:a16="http://schemas.microsoft.com/office/drawing/2014/main" id="{8F1D1DD8-5A72-C14E-9526-BC240DB1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2495" y="4570124"/>
              <a:ext cx="73248" cy="76452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1" name="Freeform 418">
              <a:extLst>
                <a:ext uri="{FF2B5EF4-FFF2-40B4-BE49-F238E27FC236}">
                  <a16:creationId xmlns:a16="http://schemas.microsoft.com/office/drawing/2014/main" id="{5888B15F-3840-3245-A9C3-C36B655B5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425" y="5076623"/>
              <a:ext cx="101909" cy="57338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2" name="Freeform 419">
              <a:extLst>
                <a:ext uri="{FF2B5EF4-FFF2-40B4-BE49-F238E27FC236}">
                  <a16:creationId xmlns:a16="http://schemas.microsoft.com/office/drawing/2014/main" id="{FEA419D8-4C26-E14C-9DE4-36ECD9DFC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7970" y="5898496"/>
              <a:ext cx="57323" cy="47785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3" name="Freeform 420">
              <a:extLst>
                <a:ext uri="{FF2B5EF4-FFF2-40B4-BE49-F238E27FC236}">
                  <a16:creationId xmlns:a16="http://schemas.microsoft.com/office/drawing/2014/main" id="{740B5AEB-D5EF-BA4D-97B3-9CC6DD77E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5931" y="6172454"/>
              <a:ext cx="47770" cy="25484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4" name="Freeform 421">
              <a:extLst>
                <a:ext uri="{FF2B5EF4-FFF2-40B4-BE49-F238E27FC236}">
                  <a16:creationId xmlns:a16="http://schemas.microsoft.com/office/drawing/2014/main" id="{B3BB53FF-F4A3-C547-9932-D7A502CBF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6696" y="6452780"/>
              <a:ext cx="47770" cy="44598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5" name="Freeform 422">
              <a:extLst>
                <a:ext uri="{FF2B5EF4-FFF2-40B4-BE49-F238E27FC236}">
                  <a16:creationId xmlns:a16="http://schemas.microsoft.com/office/drawing/2014/main" id="{84B47F1E-68C1-0245-9294-BDA749E5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8035" y="6526047"/>
              <a:ext cx="19109" cy="955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6" name="Freeform 423">
              <a:extLst>
                <a:ext uri="{FF2B5EF4-FFF2-40B4-BE49-F238E27FC236}">
                  <a16:creationId xmlns:a16="http://schemas.microsoft.com/office/drawing/2014/main" id="{39C9D5D0-7A94-A64D-BD69-E825AF5C5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7463" y="6675768"/>
              <a:ext cx="28662" cy="955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7" name="Freeform 424">
              <a:extLst>
                <a:ext uri="{FF2B5EF4-FFF2-40B4-BE49-F238E27FC236}">
                  <a16:creationId xmlns:a16="http://schemas.microsoft.com/office/drawing/2014/main" id="{BB20C5D6-0DCC-8D45-B79A-CE94CD77B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5996" y="6723551"/>
              <a:ext cx="66879" cy="38227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8" name="Freeform 425">
              <a:extLst>
                <a:ext uri="{FF2B5EF4-FFF2-40B4-BE49-F238E27FC236}">
                  <a16:creationId xmlns:a16="http://schemas.microsoft.com/office/drawing/2014/main" id="{6F5EEF96-955A-F74E-95B2-28C95388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2748" y="6761778"/>
              <a:ext cx="54139" cy="35042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99" name="Freeform 426">
              <a:extLst>
                <a:ext uri="{FF2B5EF4-FFF2-40B4-BE49-F238E27FC236}">
                  <a16:creationId xmlns:a16="http://schemas.microsoft.com/office/drawing/2014/main" id="{DEE0566B-191A-5947-99A4-03959869B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4978" y="6790447"/>
              <a:ext cx="47770" cy="4459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0" name="Freeform 427">
              <a:extLst>
                <a:ext uri="{FF2B5EF4-FFF2-40B4-BE49-F238E27FC236}">
                  <a16:creationId xmlns:a16="http://schemas.microsoft.com/office/drawing/2014/main" id="{9E0AC3D7-8CFB-0846-B6C6-3035D4D9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5422" y="6854158"/>
              <a:ext cx="9553" cy="955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1" name="Freeform 428">
              <a:extLst>
                <a:ext uri="{FF2B5EF4-FFF2-40B4-BE49-F238E27FC236}">
                  <a16:creationId xmlns:a16="http://schemas.microsoft.com/office/drawing/2014/main" id="{E5DBA85D-EDB8-A14B-9D87-D12BFC72A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7652" y="681593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2" name="Freeform 429">
              <a:extLst>
                <a:ext uri="{FF2B5EF4-FFF2-40B4-BE49-F238E27FC236}">
                  <a16:creationId xmlns:a16="http://schemas.microsoft.com/office/drawing/2014/main" id="{6C617097-8DC2-4248-A2E2-B48D2670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3701" y="7163156"/>
              <a:ext cx="19109" cy="28669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5A2C692-BB88-8C4D-BECB-43CCD76BD5C7}"/>
                </a:ext>
              </a:extLst>
            </p:cNvPr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  <a:grpFill/>
          </p:grpSpPr>
          <p:sp>
            <p:nvSpPr>
              <p:cNvPr id="468" name="Freeform 430">
                <a:extLst>
                  <a:ext uri="{FF2B5EF4-FFF2-40B4-BE49-F238E27FC236}">
                    <a16:creationId xmlns:a16="http://schemas.microsoft.com/office/drawing/2014/main" id="{DECC2D2B-7890-6E46-ADDB-E6A7AF7FF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3F7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Regular" charset="0"/>
                  <a:ea typeface="+mn-ea"/>
                  <a:cs typeface="+mn-cs"/>
                </a:endParaRPr>
              </a:p>
            </p:txBody>
          </p:sp>
          <p:sp>
            <p:nvSpPr>
              <p:cNvPr id="469" name="Freeform 431">
                <a:extLst>
                  <a:ext uri="{FF2B5EF4-FFF2-40B4-BE49-F238E27FC236}">
                    <a16:creationId xmlns:a16="http://schemas.microsoft.com/office/drawing/2014/main" id="{68E996CF-7CB6-574B-AF8C-4FE77B432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3F7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Regular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4" name="Freeform 432">
              <a:extLst>
                <a:ext uri="{FF2B5EF4-FFF2-40B4-BE49-F238E27FC236}">
                  <a16:creationId xmlns:a16="http://schemas.microsoft.com/office/drawing/2014/main" id="{EF8B0982-8D0C-A74A-A6B1-B87831F1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4911" y="7370216"/>
              <a:ext cx="19109" cy="2548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5" name="Freeform 433">
              <a:extLst>
                <a:ext uri="{FF2B5EF4-FFF2-40B4-BE49-F238E27FC236}">
                  <a16:creationId xmlns:a16="http://schemas.microsoft.com/office/drawing/2014/main" id="{35EB2952-AB2B-BE49-A47A-D6E2B0E75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3446" y="7370216"/>
              <a:ext cx="121018" cy="9238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6" name="Freeform 434">
              <a:extLst>
                <a:ext uri="{FF2B5EF4-FFF2-40B4-BE49-F238E27FC236}">
                  <a16:creationId xmlns:a16="http://schemas.microsoft.com/office/drawing/2014/main" id="{EEDAFED4-3E41-E44E-ACDF-37810CB7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2427" y="7405258"/>
              <a:ext cx="101909" cy="14972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7" name="Freeform 435">
              <a:extLst>
                <a:ext uri="{FF2B5EF4-FFF2-40B4-BE49-F238E27FC236}">
                  <a16:creationId xmlns:a16="http://schemas.microsoft.com/office/drawing/2014/main" id="{2E6E889A-2F45-D440-94B9-0C702986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0518" y="7771599"/>
              <a:ext cx="35033" cy="28669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8" name="Freeform 436">
              <a:extLst>
                <a:ext uri="{FF2B5EF4-FFF2-40B4-BE49-F238E27FC236}">
                  <a16:creationId xmlns:a16="http://schemas.microsoft.com/office/drawing/2014/main" id="{8670FCF9-84EC-C244-98F5-3B793CEBD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3319" y="7679216"/>
              <a:ext cx="19109" cy="1592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09" name="Freeform 437">
              <a:extLst>
                <a:ext uri="{FF2B5EF4-FFF2-40B4-BE49-F238E27FC236}">
                  <a16:creationId xmlns:a16="http://schemas.microsoft.com/office/drawing/2014/main" id="{3EF8AA63-3AE9-C748-B28B-452958C48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727" y="7873535"/>
              <a:ext cx="19109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0" name="Freeform 438">
              <a:extLst>
                <a:ext uri="{FF2B5EF4-FFF2-40B4-BE49-F238E27FC236}">
                  <a16:creationId xmlns:a16="http://schemas.microsoft.com/office/drawing/2014/main" id="{4D121B6F-1B34-B840-9C36-5A6FF3D3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3386" y="7838493"/>
              <a:ext cx="111465" cy="156092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1" name="Freeform 439">
              <a:extLst>
                <a:ext uri="{FF2B5EF4-FFF2-40B4-BE49-F238E27FC236}">
                  <a16:creationId xmlns:a16="http://schemas.microsoft.com/office/drawing/2014/main" id="{37EFDDA9-9F71-184B-85D2-DA06FC7B9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2429" y="8099708"/>
              <a:ext cx="130574" cy="9238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2" name="Freeform 440">
              <a:extLst>
                <a:ext uri="{FF2B5EF4-FFF2-40B4-BE49-F238E27FC236}">
                  <a16:creationId xmlns:a16="http://schemas.microsoft.com/office/drawing/2014/main" id="{5B8FC5A4-8FB8-834B-9F3D-D25F628A3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277" y="8163419"/>
              <a:ext cx="187897" cy="2644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3" name="Freeform 441">
              <a:extLst>
                <a:ext uri="{FF2B5EF4-FFF2-40B4-BE49-F238E27FC236}">
                  <a16:creationId xmlns:a16="http://schemas.microsoft.com/office/drawing/2014/main" id="{FE5F14E3-F80C-E141-9AC7-23138A74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512" y="8389592"/>
              <a:ext cx="57323" cy="73269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4" name="Freeform 442">
              <a:extLst>
                <a:ext uri="{FF2B5EF4-FFF2-40B4-BE49-F238E27FC236}">
                  <a16:creationId xmlns:a16="http://schemas.microsoft.com/office/drawing/2014/main" id="{92F3B779-F1C8-C844-957C-27D6AAB0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727" y="8453303"/>
              <a:ext cx="92356" cy="124237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5" name="Freeform 443">
              <a:extLst>
                <a:ext uri="{FF2B5EF4-FFF2-40B4-BE49-F238E27FC236}">
                  <a16:creationId xmlns:a16="http://schemas.microsoft.com/office/drawing/2014/main" id="{DC2DDF56-8A87-F84F-A2E5-1BEF1A7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2936" y="8399150"/>
              <a:ext cx="57323" cy="73269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6" name="Freeform 444">
              <a:extLst>
                <a:ext uri="{FF2B5EF4-FFF2-40B4-BE49-F238E27FC236}">
                  <a16:creationId xmlns:a16="http://schemas.microsoft.com/office/drawing/2014/main" id="{AA4F3EB0-62D2-0140-89EC-C487E2A6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9818" y="8472417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7" name="Freeform 445">
              <a:extLst>
                <a:ext uri="{FF2B5EF4-FFF2-40B4-BE49-F238E27FC236}">
                  <a16:creationId xmlns:a16="http://schemas.microsoft.com/office/drawing/2014/main" id="{D3722174-62F8-9048-96E9-12EA381E2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8926" y="8529755"/>
              <a:ext cx="63695" cy="10193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8" name="Freeform 446">
              <a:extLst>
                <a:ext uri="{FF2B5EF4-FFF2-40B4-BE49-F238E27FC236}">
                  <a16:creationId xmlns:a16="http://schemas.microsoft.com/office/drawing/2014/main" id="{CA42D7C9-4175-2245-955E-9F6F40E8A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3063" y="8520200"/>
              <a:ext cx="38217" cy="73269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19" name="Freeform 447">
              <a:extLst>
                <a:ext uri="{FF2B5EF4-FFF2-40B4-BE49-F238E27FC236}">
                  <a16:creationId xmlns:a16="http://schemas.microsoft.com/office/drawing/2014/main" id="{F1978105-D212-0E4A-9722-A970DDA9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2174" y="8567983"/>
              <a:ext cx="57323" cy="35042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0" name="Freeform 448">
              <a:extLst>
                <a:ext uri="{FF2B5EF4-FFF2-40B4-BE49-F238E27FC236}">
                  <a16:creationId xmlns:a16="http://schemas.microsoft.com/office/drawing/2014/main" id="{5795D19D-2AF9-AC49-BDFD-392D34591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2174" y="8593469"/>
              <a:ext cx="130574" cy="197506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1" name="Freeform 449">
              <a:extLst>
                <a:ext uri="{FF2B5EF4-FFF2-40B4-BE49-F238E27FC236}">
                  <a16:creationId xmlns:a16="http://schemas.microsoft.com/office/drawing/2014/main" id="{BE486DA4-2B58-5642-AA90-F324E330F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371" y="8631694"/>
              <a:ext cx="111465" cy="95566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2" name="Freeform 450">
              <a:extLst>
                <a:ext uri="{FF2B5EF4-FFF2-40B4-BE49-F238E27FC236}">
                  <a16:creationId xmlns:a16="http://schemas.microsoft.com/office/drawing/2014/main" id="{231BD40B-BBBD-0C4D-8FB4-C738F8A19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3256" y="8539313"/>
              <a:ext cx="111465" cy="111494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3" name="Freeform 451">
              <a:extLst>
                <a:ext uri="{FF2B5EF4-FFF2-40B4-BE49-F238E27FC236}">
                  <a16:creationId xmlns:a16="http://schemas.microsoft.com/office/drawing/2014/main" id="{F908BDF3-D420-2145-A81D-0B5F5B495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1283" y="8399150"/>
              <a:ext cx="19109" cy="955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4" name="Freeform 452">
              <a:extLst>
                <a:ext uri="{FF2B5EF4-FFF2-40B4-BE49-F238E27FC236}">
                  <a16:creationId xmlns:a16="http://schemas.microsoft.com/office/drawing/2014/main" id="{6D34B7B2-1935-274F-A3BA-442818F3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7776" y="8781415"/>
              <a:ext cx="522294" cy="54472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5" name="Freeform 453">
              <a:extLst>
                <a:ext uri="{FF2B5EF4-FFF2-40B4-BE49-F238E27FC236}">
                  <a16:creationId xmlns:a16="http://schemas.microsoft.com/office/drawing/2014/main" id="{66EF5A86-3A9E-4344-B35D-6B4DB00F7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0132" y="8978921"/>
              <a:ext cx="47770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6" name="Freeform 454">
              <a:extLst>
                <a:ext uri="{FF2B5EF4-FFF2-40B4-BE49-F238E27FC236}">
                  <a16:creationId xmlns:a16="http://schemas.microsoft.com/office/drawing/2014/main" id="{250BC4DA-AC83-F546-95A6-F4CDD8DD9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7014" y="9090415"/>
              <a:ext cx="44586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7" name="Freeform 455">
              <a:extLst>
                <a:ext uri="{FF2B5EF4-FFF2-40B4-BE49-F238E27FC236}">
                  <a16:creationId xmlns:a16="http://schemas.microsoft.com/office/drawing/2014/main" id="{981491F6-827F-B541-A088-F33EF1DC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2300" y="9119082"/>
              <a:ext cx="66879" cy="66896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8" name="Freeform 456">
              <a:extLst>
                <a:ext uri="{FF2B5EF4-FFF2-40B4-BE49-F238E27FC236}">
                  <a16:creationId xmlns:a16="http://schemas.microsoft.com/office/drawing/2014/main" id="{D33BC858-062D-1C4A-8FAD-0F456C3F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7396" y="9166867"/>
              <a:ext cx="35033" cy="35042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29" name="Freeform 457">
              <a:extLst>
                <a:ext uri="{FF2B5EF4-FFF2-40B4-BE49-F238E27FC236}">
                  <a16:creationId xmlns:a16="http://schemas.microsoft.com/office/drawing/2014/main" id="{AE8ADC18-478C-3347-8BBE-BF5BC7D1E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1853" y="9326144"/>
              <a:ext cx="429938" cy="140163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0" name="Freeform 458">
              <a:extLst>
                <a:ext uri="{FF2B5EF4-FFF2-40B4-BE49-F238E27FC236}">
                  <a16:creationId xmlns:a16="http://schemas.microsoft.com/office/drawing/2014/main" id="{B4DBF0D7-D26B-8649-BBA9-C923A8B02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326" y="9361183"/>
              <a:ext cx="73248" cy="2866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1" name="Freeform 459">
              <a:extLst>
                <a:ext uri="{FF2B5EF4-FFF2-40B4-BE49-F238E27FC236}">
                  <a16:creationId xmlns:a16="http://schemas.microsoft.com/office/drawing/2014/main" id="{929BB2EF-8538-3B48-ACA5-9D39E8B10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236" y="9428080"/>
              <a:ext cx="57323" cy="38227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2" name="Freeform 460">
              <a:extLst>
                <a:ext uri="{FF2B5EF4-FFF2-40B4-BE49-F238E27FC236}">
                  <a16:creationId xmlns:a16="http://schemas.microsoft.com/office/drawing/2014/main" id="{D1CE4F57-5538-4E4A-9BC5-F088D1C1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9562" y="9437635"/>
              <a:ext cx="44586" cy="28669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3" name="Freeform 461">
              <a:extLst>
                <a:ext uri="{FF2B5EF4-FFF2-40B4-BE49-F238E27FC236}">
                  <a16:creationId xmlns:a16="http://schemas.microsoft.com/office/drawing/2014/main" id="{883E3A33-BB6B-F34D-8B5C-280C94E11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4592" y="9437635"/>
              <a:ext cx="66879" cy="38227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4" name="Freeform 462">
              <a:extLst>
                <a:ext uri="{FF2B5EF4-FFF2-40B4-BE49-F238E27FC236}">
                  <a16:creationId xmlns:a16="http://schemas.microsoft.com/office/drawing/2014/main" id="{B5BB5D82-ECCD-FA40-A5F2-408EDED61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2363" y="9428080"/>
              <a:ext cx="76432" cy="4778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5" name="Freeform 463">
              <a:extLst>
                <a:ext uri="{FF2B5EF4-FFF2-40B4-BE49-F238E27FC236}">
                  <a16:creationId xmlns:a16="http://schemas.microsoft.com/office/drawing/2014/main" id="{D5F01BA2-3BA9-DE4E-A7E6-BD4FBDA5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277" y="9437635"/>
              <a:ext cx="114649" cy="38227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6" name="Freeform 464">
              <a:extLst>
                <a:ext uri="{FF2B5EF4-FFF2-40B4-BE49-F238E27FC236}">
                  <a16:creationId xmlns:a16="http://schemas.microsoft.com/office/drawing/2014/main" id="{FA9EDF15-567C-4C47-BFED-5C6456B4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244" y="9491791"/>
              <a:ext cx="101909" cy="57338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7" name="Freeform 465">
              <a:extLst>
                <a:ext uri="{FF2B5EF4-FFF2-40B4-BE49-F238E27FC236}">
                  <a16:creationId xmlns:a16="http://schemas.microsoft.com/office/drawing/2014/main" id="{F106571B-3A9E-2448-84C2-95028C7D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4083" y="9192351"/>
              <a:ext cx="57323" cy="38227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8" name="Freeform 466">
              <a:extLst>
                <a:ext uri="{FF2B5EF4-FFF2-40B4-BE49-F238E27FC236}">
                  <a16:creationId xmlns:a16="http://schemas.microsoft.com/office/drawing/2014/main" id="{431D1F54-CAFD-8B4B-9205-BF0521A24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9627" y="9185981"/>
              <a:ext cx="140127" cy="44598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39" name="Freeform 467">
              <a:extLst>
                <a:ext uri="{FF2B5EF4-FFF2-40B4-BE49-F238E27FC236}">
                  <a16:creationId xmlns:a16="http://schemas.microsoft.com/office/drawing/2014/main" id="{5814ABBE-EBAF-0D43-BC10-0FCCC825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9689" y="8969361"/>
              <a:ext cx="299364" cy="337667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0" name="Freeform 468">
              <a:extLst>
                <a:ext uri="{FF2B5EF4-FFF2-40B4-BE49-F238E27FC236}">
                  <a16:creationId xmlns:a16="http://schemas.microsoft.com/office/drawing/2014/main" id="{1681E8CE-3D90-BA4C-B07A-7609DA84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0962" y="8950247"/>
              <a:ext cx="73248" cy="140163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1" name="Freeform 469">
              <a:extLst>
                <a:ext uri="{FF2B5EF4-FFF2-40B4-BE49-F238E27FC236}">
                  <a16:creationId xmlns:a16="http://schemas.microsoft.com/office/drawing/2014/main" id="{F7FA0BBF-85E1-A946-8F02-FE36212B8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9182" y="8931136"/>
              <a:ext cx="25477" cy="1911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2" name="Freeform 470">
              <a:extLst>
                <a:ext uri="{FF2B5EF4-FFF2-40B4-BE49-F238E27FC236}">
                  <a16:creationId xmlns:a16="http://schemas.microsoft.com/office/drawing/2014/main" id="{DEFD2290-8C4F-824A-8D50-6686E62D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1092" y="9052186"/>
              <a:ext cx="44586" cy="1911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3" name="Freeform 471">
              <a:extLst>
                <a:ext uri="{FF2B5EF4-FFF2-40B4-BE49-F238E27FC236}">
                  <a16:creationId xmlns:a16="http://schemas.microsoft.com/office/drawing/2014/main" id="{42B4C1F2-329F-AB41-9DD8-3DDCB8A2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0647" y="9061741"/>
              <a:ext cx="175160" cy="105124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4" name="Freeform 472">
              <a:extLst>
                <a:ext uri="{FF2B5EF4-FFF2-40B4-BE49-F238E27FC236}">
                  <a16:creationId xmlns:a16="http://schemas.microsoft.com/office/drawing/2014/main" id="{F48D3671-D7A4-A840-9EF6-D72FD5621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1857" y="9240134"/>
              <a:ext cx="194268" cy="111494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5" name="Freeform 473">
              <a:extLst>
                <a:ext uri="{FF2B5EF4-FFF2-40B4-BE49-F238E27FC236}">
                  <a16:creationId xmlns:a16="http://schemas.microsoft.com/office/drawing/2014/main" id="{3089A618-BC9C-3546-A1B4-8EFA7312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2113" y="9297472"/>
              <a:ext cx="82803" cy="10193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6" name="Freeform 474">
              <a:extLst>
                <a:ext uri="{FF2B5EF4-FFF2-40B4-BE49-F238E27FC236}">
                  <a16:creationId xmlns:a16="http://schemas.microsoft.com/office/drawing/2014/main" id="{E3C5AD8B-FF75-EF45-907D-5B8C4BE7A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149" y="9485423"/>
              <a:ext cx="54139" cy="54153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7" name="Freeform 475">
              <a:extLst>
                <a:ext uri="{FF2B5EF4-FFF2-40B4-BE49-F238E27FC236}">
                  <a16:creationId xmlns:a16="http://schemas.microsoft.com/office/drawing/2014/main" id="{2CDAE595-EC24-EA4F-B3E8-BD8B436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825" y="9399411"/>
              <a:ext cx="85988" cy="57338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8" name="Freeform 476">
              <a:extLst>
                <a:ext uri="{FF2B5EF4-FFF2-40B4-BE49-F238E27FC236}">
                  <a16:creationId xmlns:a16="http://schemas.microsoft.com/office/drawing/2014/main" id="{2B1A6ED1-4558-2340-A2A1-C519826BE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4022" y="9361183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49" name="Freeform 477">
              <a:extLst>
                <a:ext uri="{FF2B5EF4-FFF2-40B4-BE49-F238E27FC236}">
                  <a16:creationId xmlns:a16="http://schemas.microsoft.com/office/drawing/2014/main" id="{153F257E-C118-8A47-BD1F-A5E3003A9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7970" y="10017406"/>
              <a:ext cx="149680" cy="111494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0" name="Freeform 478">
              <a:extLst>
                <a:ext uri="{FF2B5EF4-FFF2-40B4-BE49-F238E27FC236}">
                  <a16:creationId xmlns:a16="http://schemas.microsoft.com/office/drawing/2014/main" id="{51495BD7-EF02-9640-99E4-C9FFC7876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244" y="10727782"/>
              <a:ext cx="105096" cy="130608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1" name="Freeform 479">
              <a:extLst>
                <a:ext uri="{FF2B5EF4-FFF2-40B4-BE49-F238E27FC236}">
                  <a16:creationId xmlns:a16="http://schemas.microsoft.com/office/drawing/2014/main" id="{C2773370-9237-544D-B37C-D4D4A2F0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7908" y="10848834"/>
              <a:ext cx="242036" cy="283514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2" name="Freeform 480">
              <a:extLst>
                <a:ext uri="{FF2B5EF4-FFF2-40B4-BE49-F238E27FC236}">
                  <a16:creationId xmlns:a16="http://schemas.microsoft.com/office/drawing/2014/main" id="{F7607DC6-6D8B-8348-8041-73EE55655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9438" y="11055894"/>
              <a:ext cx="366243" cy="356781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3" name="Freeform 481">
              <a:extLst>
                <a:ext uri="{FF2B5EF4-FFF2-40B4-BE49-F238E27FC236}">
                  <a16:creationId xmlns:a16="http://schemas.microsoft.com/office/drawing/2014/main" id="{4B5AD79D-3D03-F84B-87F8-C7389AA08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6761" y="11412677"/>
              <a:ext cx="19109" cy="1911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4" name="Freeform 482">
              <a:extLst>
                <a:ext uri="{FF2B5EF4-FFF2-40B4-BE49-F238E27FC236}">
                  <a16:creationId xmlns:a16="http://schemas.microsoft.com/office/drawing/2014/main" id="{27565C14-333F-CA49-8A8E-3E4A1087D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3513" y="11065452"/>
              <a:ext cx="178346" cy="16883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5" name="Freeform 483">
              <a:extLst>
                <a:ext uri="{FF2B5EF4-FFF2-40B4-BE49-F238E27FC236}">
                  <a16:creationId xmlns:a16="http://schemas.microsoft.com/office/drawing/2014/main" id="{09632E82-8785-2641-92C5-C2BE07878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3640" y="11017669"/>
              <a:ext cx="28662" cy="4778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6" name="Freeform 484">
              <a:extLst>
                <a:ext uri="{FF2B5EF4-FFF2-40B4-BE49-F238E27FC236}">
                  <a16:creationId xmlns:a16="http://schemas.microsoft.com/office/drawing/2014/main" id="{09D85206-288D-944B-A4F9-38B6F5B44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742" y="11017669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7" name="Freeform 485">
              <a:extLst>
                <a:ext uri="{FF2B5EF4-FFF2-40B4-BE49-F238E27FC236}">
                  <a16:creationId xmlns:a16="http://schemas.microsoft.com/office/drawing/2014/main" id="{B6D4E41A-483D-C247-9050-13C46AF6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4910" y="8593469"/>
              <a:ext cx="101909" cy="16883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8" name="Freeform 486">
              <a:extLst>
                <a:ext uri="{FF2B5EF4-FFF2-40B4-BE49-F238E27FC236}">
                  <a16:creationId xmlns:a16="http://schemas.microsoft.com/office/drawing/2014/main" id="{E2BA0BA1-D5FD-1B4D-A232-67769B2A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5165" y="9606473"/>
              <a:ext cx="337579" cy="65303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59" name="Freeform 487">
              <a:extLst>
                <a:ext uri="{FF2B5EF4-FFF2-40B4-BE49-F238E27FC236}">
                  <a16:creationId xmlns:a16="http://schemas.microsoft.com/office/drawing/2014/main" id="{830E270F-EB4C-D24A-8799-EA9E5F1B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3572" y="5028840"/>
              <a:ext cx="101909" cy="76452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0" name="Freeform 488">
              <a:extLst>
                <a:ext uri="{FF2B5EF4-FFF2-40B4-BE49-F238E27FC236}">
                  <a16:creationId xmlns:a16="http://schemas.microsoft.com/office/drawing/2014/main" id="{01179A23-34C2-5E4E-B7A0-068A3C6DE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6310" y="5086181"/>
              <a:ext cx="101909" cy="9238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1" name="Freeform 489">
              <a:extLst>
                <a:ext uri="{FF2B5EF4-FFF2-40B4-BE49-F238E27FC236}">
                  <a16:creationId xmlns:a16="http://schemas.microsoft.com/office/drawing/2014/main" id="{189C258E-D03A-5F4E-BC0B-2F8689152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5419" y="4767625"/>
              <a:ext cx="82803" cy="47785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2" name="Freeform 490">
              <a:extLst>
                <a:ext uri="{FF2B5EF4-FFF2-40B4-BE49-F238E27FC236}">
                  <a16:creationId xmlns:a16="http://schemas.microsoft.com/office/drawing/2014/main" id="{14A1641E-312B-B740-8D21-D1D9B289E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62" y="4675245"/>
              <a:ext cx="92356" cy="44598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3" name="Freeform 491">
              <a:extLst>
                <a:ext uri="{FF2B5EF4-FFF2-40B4-BE49-F238E27FC236}">
                  <a16:creationId xmlns:a16="http://schemas.microsoft.com/office/drawing/2014/main" id="{D577833C-94BA-924D-AB22-2C96E4DF1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8988" y="3999911"/>
              <a:ext cx="57323" cy="1911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4" name="Freeform 492">
              <a:extLst>
                <a:ext uri="{FF2B5EF4-FFF2-40B4-BE49-F238E27FC236}">
                  <a16:creationId xmlns:a16="http://schemas.microsoft.com/office/drawing/2014/main" id="{8FF7C39F-013B-0C4D-B826-E2937554B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696" y="4805855"/>
              <a:ext cx="54139" cy="38227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5" name="Freeform 493">
              <a:extLst>
                <a:ext uri="{FF2B5EF4-FFF2-40B4-BE49-F238E27FC236}">
                  <a16:creationId xmlns:a16="http://schemas.microsoft.com/office/drawing/2014/main" id="{37EBC1CB-3DFF-4647-AEA8-4927EC641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282" y="6892386"/>
              <a:ext cx="54139" cy="10193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6" name="Freeform 494">
              <a:extLst>
                <a:ext uri="{FF2B5EF4-FFF2-40B4-BE49-F238E27FC236}">
                  <a16:creationId xmlns:a16="http://schemas.microsoft.com/office/drawing/2014/main" id="{47B6B1E4-8A9A-8D40-A7A9-A923AC35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9173" y="6984768"/>
              <a:ext cx="82803" cy="140163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7" name="Freeform 495">
              <a:extLst>
                <a:ext uri="{FF2B5EF4-FFF2-40B4-BE49-F238E27FC236}">
                  <a16:creationId xmlns:a16="http://schemas.microsoft.com/office/drawing/2014/main" id="{40392816-F76C-5A4A-9A2B-6AEA7F6E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3444" y="7153601"/>
              <a:ext cx="149680" cy="9238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8" name="Freeform 496">
              <a:extLst>
                <a:ext uri="{FF2B5EF4-FFF2-40B4-BE49-F238E27FC236}">
                  <a16:creationId xmlns:a16="http://schemas.microsoft.com/office/drawing/2014/main" id="{5E8EF2E1-C57E-0F48-8216-F35E21E11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1977" y="7284208"/>
              <a:ext cx="121018" cy="66896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69" name="Freeform 497">
              <a:extLst>
                <a:ext uri="{FF2B5EF4-FFF2-40B4-BE49-F238E27FC236}">
                  <a16:creationId xmlns:a16="http://schemas.microsoft.com/office/drawing/2014/main" id="{AD52DD60-C455-914E-8D51-D2E3077DD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05" y="7293764"/>
              <a:ext cx="140127" cy="38227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0" name="Freeform 498">
              <a:extLst>
                <a:ext uri="{FF2B5EF4-FFF2-40B4-BE49-F238E27FC236}">
                  <a16:creationId xmlns:a16="http://schemas.microsoft.com/office/drawing/2014/main" id="{04FCDB58-CC7F-5543-A824-F0AD4E4A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3826" y="5917609"/>
              <a:ext cx="66879" cy="66896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1" name="Freeform 499">
              <a:extLst>
                <a:ext uri="{FF2B5EF4-FFF2-40B4-BE49-F238E27FC236}">
                  <a16:creationId xmlns:a16="http://schemas.microsoft.com/office/drawing/2014/main" id="{CDC3317F-DB7E-8942-B79C-E9FF41895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3380" y="5892125"/>
              <a:ext cx="47770" cy="25484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2" name="Freeform 500">
              <a:extLst>
                <a:ext uri="{FF2B5EF4-FFF2-40B4-BE49-F238E27FC236}">
                  <a16:creationId xmlns:a16="http://schemas.microsoft.com/office/drawing/2014/main" id="{38DD73AF-1323-8045-8499-D9A8DBEF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9111" y="5955834"/>
              <a:ext cx="54139" cy="9238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3" name="Freeform 501">
              <a:extLst>
                <a:ext uri="{FF2B5EF4-FFF2-40B4-BE49-F238E27FC236}">
                  <a16:creationId xmlns:a16="http://schemas.microsoft.com/office/drawing/2014/main" id="{3FC46E7E-DCD3-5E43-B203-2CAB7E66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917" y="5796557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4" name="Freeform 502">
              <a:extLst>
                <a:ext uri="{FF2B5EF4-FFF2-40B4-BE49-F238E27FC236}">
                  <a16:creationId xmlns:a16="http://schemas.microsoft.com/office/drawing/2014/main" id="{6E8649FD-854B-924E-A1B8-09691E0A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302" y="6086441"/>
              <a:ext cx="54139" cy="8601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5" name="Freeform 503">
              <a:extLst>
                <a:ext uri="{FF2B5EF4-FFF2-40B4-BE49-F238E27FC236}">
                  <a16:creationId xmlns:a16="http://schemas.microsoft.com/office/drawing/2014/main" id="{3F1C6509-4A84-F14F-A47D-E660C7FC8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2426" y="6105555"/>
              <a:ext cx="76432" cy="76452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6" name="Freeform 504">
              <a:extLst>
                <a:ext uri="{FF2B5EF4-FFF2-40B4-BE49-F238E27FC236}">
                  <a16:creationId xmlns:a16="http://schemas.microsoft.com/office/drawing/2014/main" id="{6FCBE327-4B5B-C440-B8F8-B24109F2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8028" y="7070776"/>
              <a:ext cx="44586" cy="35042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7" name="Freeform 505">
              <a:extLst>
                <a:ext uri="{FF2B5EF4-FFF2-40B4-BE49-F238E27FC236}">
                  <a16:creationId xmlns:a16="http://schemas.microsoft.com/office/drawing/2014/main" id="{A7C128DA-C62E-884B-9051-F346466DE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9426" y="5927165"/>
              <a:ext cx="57323" cy="57338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8" name="Freeform 506">
              <a:extLst>
                <a:ext uri="{FF2B5EF4-FFF2-40B4-BE49-F238E27FC236}">
                  <a16:creationId xmlns:a16="http://schemas.microsoft.com/office/drawing/2014/main" id="{1042A2F3-E250-BC43-90E7-ED93FA9B1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8093" y="5994061"/>
              <a:ext cx="28662" cy="2866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79" name="Freeform 507">
              <a:extLst>
                <a:ext uri="{FF2B5EF4-FFF2-40B4-BE49-F238E27FC236}">
                  <a16:creationId xmlns:a16="http://schemas.microsoft.com/office/drawing/2014/main" id="{6483C0DB-E95D-CD49-8BFA-3778E502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6022733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0" name="Freeform 508">
              <a:extLst>
                <a:ext uri="{FF2B5EF4-FFF2-40B4-BE49-F238E27FC236}">
                  <a16:creationId xmlns:a16="http://schemas.microsoft.com/office/drawing/2014/main" id="{32E1DCA9-158D-D749-8E3E-C908CCB4E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6048217"/>
              <a:ext cx="9553" cy="1911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1" name="Freeform 509">
              <a:extLst>
                <a:ext uri="{FF2B5EF4-FFF2-40B4-BE49-F238E27FC236}">
                  <a16:creationId xmlns:a16="http://schemas.microsoft.com/office/drawing/2014/main" id="{1533D177-0488-3C4B-80B9-6A1A645B1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6067328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2" name="Freeform 510">
              <a:extLst>
                <a:ext uri="{FF2B5EF4-FFF2-40B4-BE49-F238E27FC236}">
                  <a16:creationId xmlns:a16="http://schemas.microsoft.com/office/drawing/2014/main" id="{F7D5FE5C-165F-1144-B3FE-81AAF00F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0002" y="6207491"/>
              <a:ext cx="9553" cy="1911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3" name="Freeform 511">
              <a:extLst>
                <a:ext uri="{FF2B5EF4-FFF2-40B4-BE49-F238E27FC236}">
                  <a16:creationId xmlns:a16="http://schemas.microsoft.com/office/drawing/2014/main" id="{6C8644F1-3E96-AF4B-BB02-16F457CD0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131" y="5787002"/>
              <a:ext cx="19109" cy="38227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4" name="Freeform 512">
              <a:extLst>
                <a:ext uri="{FF2B5EF4-FFF2-40B4-BE49-F238E27FC236}">
                  <a16:creationId xmlns:a16="http://schemas.microsoft.com/office/drawing/2014/main" id="{4E4DB955-B158-2449-9720-BF084C08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699" y="11747159"/>
              <a:ext cx="111465" cy="57338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5" name="Freeform 513">
              <a:extLst>
                <a:ext uri="{FF2B5EF4-FFF2-40B4-BE49-F238E27FC236}">
                  <a16:creationId xmlns:a16="http://schemas.microsoft.com/office/drawing/2014/main" id="{D0F18FF4-6637-E94A-826D-74F3E7A7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144" y="11804497"/>
              <a:ext cx="82803" cy="57338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6" name="Freeform 514">
              <a:extLst>
                <a:ext uri="{FF2B5EF4-FFF2-40B4-BE49-F238E27FC236}">
                  <a16:creationId xmlns:a16="http://schemas.microsoft.com/office/drawing/2014/main" id="{36CD9D55-5BAB-3F4B-B171-4A68E3BDA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1593" y="11731231"/>
              <a:ext cx="73248" cy="44598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7" name="Freeform 515">
              <a:extLst>
                <a:ext uri="{FF2B5EF4-FFF2-40B4-BE49-F238E27FC236}">
                  <a16:creationId xmlns:a16="http://schemas.microsoft.com/office/drawing/2014/main" id="{CD1D1F27-52E1-EE49-A3FD-69006608E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376" y="11766272"/>
              <a:ext cx="76432" cy="47785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8" name="Freeform 516">
              <a:extLst>
                <a:ext uri="{FF2B5EF4-FFF2-40B4-BE49-F238E27FC236}">
                  <a16:creationId xmlns:a16="http://schemas.microsoft.com/office/drawing/2014/main" id="{F4968D58-CE17-0948-9238-BCC560F11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267" y="11702559"/>
              <a:ext cx="28662" cy="28669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89" name="Freeform 517">
              <a:extLst>
                <a:ext uri="{FF2B5EF4-FFF2-40B4-BE49-F238E27FC236}">
                  <a16:creationId xmlns:a16="http://schemas.microsoft.com/office/drawing/2014/main" id="{C4C2D158-97DF-874F-8748-1B4917471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267" y="11626107"/>
              <a:ext cx="66879" cy="66896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0" name="Freeform 518">
              <a:extLst>
                <a:ext uri="{FF2B5EF4-FFF2-40B4-BE49-F238E27FC236}">
                  <a16:creationId xmlns:a16="http://schemas.microsoft.com/office/drawing/2014/main" id="{82F447DA-0E7C-DC48-AA43-E41BCCA0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712" y="11505057"/>
              <a:ext cx="47770" cy="101936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1" name="Freeform 519">
              <a:extLst>
                <a:ext uri="{FF2B5EF4-FFF2-40B4-BE49-F238E27FC236}">
                  <a16:creationId xmlns:a16="http://schemas.microsoft.com/office/drawing/2014/main" id="{8EED444C-6B16-2E4C-9201-C51C6FEF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159" y="11587880"/>
              <a:ext cx="28662" cy="57338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2" name="Freeform 520">
              <a:extLst>
                <a:ext uri="{FF2B5EF4-FFF2-40B4-BE49-F238E27FC236}">
                  <a16:creationId xmlns:a16="http://schemas.microsoft.com/office/drawing/2014/main" id="{34ED39CE-A09F-BF44-9E38-E1FF2916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159" y="11466830"/>
              <a:ext cx="47770" cy="66896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3" name="Freeform 521">
              <a:extLst>
                <a:ext uri="{FF2B5EF4-FFF2-40B4-BE49-F238E27FC236}">
                  <a16:creationId xmlns:a16="http://schemas.microsoft.com/office/drawing/2014/main" id="{F4ED3843-DAAC-4644-94E8-43C4CF752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931" y="11282067"/>
              <a:ext cx="47770" cy="44598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4" name="Freeform 522">
              <a:extLst>
                <a:ext uri="{FF2B5EF4-FFF2-40B4-BE49-F238E27FC236}">
                  <a16:creationId xmlns:a16="http://schemas.microsoft.com/office/drawing/2014/main" id="{875D13F0-E1BB-A74E-A368-93B57CD7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485" y="11113235"/>
              <a:ext cx="57323" cy="10193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5" name="Freeform 523">
              <a:extLst>
                <a:ext uri="{FF2B5EF4-FFF2-40B4-BE49-F238E27FC236}">
                  <a16:creationId xmlns:a16="http://schemas.microsoft.com/office/drawing/2014/main" id="{07659735-A3D1-1643-B751-132359A0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382" y="8462859"/>
              <a:ext cx="44586" cy="38227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6" name="Freeform 524">
              <a:extLst>
                <a:ext uri="{FF2B5EF4-FFF2-40B4-BE49-F238E27FC236}">
                  <a16:creationId xmlns:a16="http://schemas.microsoft.com/office/drawing/2014/main" id="{BE981CAB-0A81-484F-84B9-726561F89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656" y="8520200"/>
              <a:ext cx="54139" cy="73269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7" name="Freeform 525">
              <a:extLst>
                <a:ext uri="{FF2B5EF4-FFF2-40B4-BE49-F238E27FC236}">
                  <a16:creationId xmlns:a16="http://schemas.microsoft.com/office/drawing/2014/main" id="{D2CEBDBE-6F0B-6047-8B30-B1C41287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397" y="9026702"/>
              <a:ext cx="130574" cy="121050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8" name="Freeform 526">
              <a:extLst>
                <a:ext uri="{FF2B5EF4-FFF2-40B4-BE49-F238E27FC236}">
                  <a16:creationId xmlns:a16="http://schemas.microsoft.com/office/drawing/2014/main" id="{F388C947-A157-C14F-8F64-9C34FF0B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0064" y="8163419"/>
              <a:ext cx="92356" cy="38227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199" name="Freeform 527">
              <a:extLst>
                <a:ext uri="{FF2B5EF4-FFF2-40B4-BE49-F238E27FC236}">
                  <a16:creationId xmlns:a16="http://schemas.microsoft.com/office/drawing/2014/main" id="{32F2DBBD-C7BB-1A48-B1A4-8B62E5A2C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585" y="8153861"/>
              <a:ext cx="105096" cy="47785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0" name="Freeform 528">
              <a:extLst>
                <a:ext uri="{FF2B5EF4-FFF2-40B4-BE49-F238E27FC236}">
                  <a16:creationId xmlns:a16="http://schemas.microsoft.com/office/drawing/2014/main" id="{734D3957-3C0D-B94F-8B40-E27757F09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963" y="7940431"/>
              <a:ext cx="484077" cy="16883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1" name="Freeform 529">
              <a:extLst>
                <a:ext uri="{FF2B5EF4-FFF2-40B4-BE49-F238E27FC236}">
                  <a16:creationId xmlns:a16="http://schemas.microsoft.com/office/drawing/2014/main" id="{A3B39247-2B66-2C41-BAC8-114DAC2A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585" y="7838493"/>
              <a:ext cx="38217" cy="35042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2" name="Freeform 530">
              <a:extLst>
                <a:ext uri="{FF2B5EF4-FFF2-40B4-BE49-F238E27FC236}">
                  <a16:creationId xmlns:a16="http://schemas.microsoft.com/office/drawing/2014/main" id="{E460C214-2740-224C-8F62-6CBEE258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255" y="8032812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3" name="Freeform 531">
              <a:extLst>
                <a:ext uri="{FF2B5EF4-FFF2-40B4-BE49-F238E27FC236}">
                  <a16:creationId xmlns:a16="http://schemas.microsoft.com/office/drawing/2014/main" id="{F73C236E-4AE6-3443-8AE7-2E19C270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764" y="6656657"/>
              <a:ext cx="54139" cy="95566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4" name="Freeform 532">
              <a:extLst>
                <a:ext uri="{FF2B5EF4-FFF2-40B4-BE49-F238E27FC236}">
                  <a16:creationId xmlns:a16="http://schemas.microsoft.com/office/drawing/2014/main" id="{64406224-2023-914A-B176-BDCB29204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242" y="6704440"/>
              <a:ext cx="66879" cy="38227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5" name="Freeform 533">
              <a:extLst>
                <a:ext uri="{FF2B5EF4-FFF2-40B4-BE49-F238E27FC236}">
                  <a16:creationId xmlns:a16="http://schemas.microsoft.com/office/drawing/2014/main" id="{EA7088B6-D7A8-A64B-B700-9866EEBE7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526" y="6666212"/>
              <a:ext cx="140127" cy="66896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6" name="Freeform 534">
              <a:extLst>
                <a:ext uri="{FF2B5EF4-FFF2-40B4-BE49-F238E27FC236}">
                  <a16:creationId xmlns:a16="http://schemas.microsoft.com/office/drawing/2014/main" id="{9A7C3128-47C2-BC43-951E-C430D4CE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0193" y="6481449"/>
              <a:ext cx="146495" cy="73269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7" name="Freeform 535">
              <a:extLst>
                <a:ext uri="{FF2B5EF4-FFF2-40B4-BE49-F238E27FC236}">
                  <a16:creationId xmlns:a16="http://schemas.microsoft.com/office/drawing/2014/main" id="{8CEA2373-89DF-3248-AF1C-038D51AE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676" y="6385884"/>
              <a:ext cx="299364" cy="28988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8" name="Freeform 536">
              <a:extLst>
                <a:ext uri="{FF2B5EF4-FFF2-40B4-BE49-F238E27FC236}">
                  <a16:creationId xmlns:a16="http://schemas.microsoft.com/office/drawing/2014/main" id="{62823DE4-E5EE-A64F-898E-B72BCC8E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715" y="6592943"/>
              <a:ext cx="76432" cy="9238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09" name="Freeform 537">
              <a:extLst>
                <a:ext uri="{FF2B5EF4-FFF2-40B4-BE49-F238E27FC236}">
                  <a16:creationId xmlns:a16="http://schemas.microsoft.com/office/drawing/2014/main" id="{F552A008-8581-D746-A155-D0AAE3C5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423" y="5694619"/>
              <a:ext cx="28662" cy="54153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0" name="Freeform 538">
              <a:extLst>
                <a:ext uri="{FF2B5EF4-FFF2-40B4-BE49-F238E27FC236}">
                  <a16:creationId xmlns:a16="http://schemas.microsoft.com/office/drawing/2014/main" id="{D563077B-08CA-1E49-8DEA-6AD59A238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296" y="5787002"/>
              <a:ext cx="28662" cy="28669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1" name="Freeform 539">
              <a:extLst>
                <a:ext uri="{FF2B5EF4-FFF2-40B4-BE49-F238E27FC236}">
                  <a16:creationId xmlns:a16="http://schemas.microsoft.com/office/drawing/2014/main" id="{5C7A3053-9D7F-1F4D-AC1D-9B441FC9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981" y="6283948"/>
              <a:ext cx="63695" cy="38227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2" name="Freeform 540">
              <a:extLst>
                <a:ext uri="{FF2B5EF4-FFF2-40B4-BE49-F238E27FC236}">
                  <a16:creationId xmlns:a16="http://schemas.microsoft.com/office/drawing/2014/main" id="{31DC3D6D-F665-5142-88BD-89066FB0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90" y="6057775"/>
              <a:ext cx="57323" cy="57338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3" name="Freeform 541">
              <a:extLst>
                <a:ext uri="{FF2B5EF4-FFF2-40B4-BE49-F238E27FC236}">
                  <a16:creationId xmlns:a16="http://schemas.microsoft.com/office/drawing/2014/main" id="{2B6B92AE-FBE6-B547-9CBE-FBE1C549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29" y="5656392"/>
              <a:ext cx="57323" cy="66896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4" name="Freeform 542">
              <a:extLst>
                <a:ext uri="{FF2B5EF4-FFF2-40B4-BE49-F238E27FC236}">
                  <a16:creationId xmlns:a16="http://schemas.microsoft.com/office/drawing/2014/main" id="{EB8D47AC-2BA1-4C4A-9A98-07834FF1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993" y="5618167"/>
              <a:ext cx="111465" cy="57338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5" name="Freeform 543">
              <a:extLst>
                <a:ext uri="{FF2B5EF4-FFF2-40B4-BE49-F238E27FC236}">
                  <a16:creationId xmlns:a16="http://schemas.microsoft.com/office/drawing/2014/main" id="{C5754199-0916-5A4F-9E3E-D61107B5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661" y="5583125"/>
              <a:ext cx="63695" cy="25484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6" name="Freeform 544">
              <a:extLst>
                <a:ext uri="{FF2B5EF4-FFF2-40B4-BE49-F238E27FC236}">
                  <a16:creationId xmlns:a16="http://schemas.microsoft.com/office/drawing/2014/main" id="{1078F419-E743-FE45-AA6C-B6C69F36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756" y="5395179"/>
              <a:ext cx="318473" cy="222990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7" name="Freeform 545">
              <a:extLst>
                <a:ext uri="{FF2B5EF4-FFF2-40B4-BE49-F238E27FC236}">
                  <a16:creationId xmlns:a16="http://schemas.microsoft.com/office/drawing/2014/main" id="{450D485E-480A-EE4D-A2AA-ABAE1473A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963" y="5376063"/>
              <a:ext cx="63695" cy="4778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8" name="Freeform 546">
              <a:extLst>
                <a:ext uri="{FF2B5EF4-FFF2-40B4-BE49-F238E27FC236}">
                  <a16:creationId xmlns:a16="http://schemas.microsoft.com/office/drawing/2014/main" id="{F9ABFFD3-66EA-E94A-B5DF-919E1E4EC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852" y="5385621"/>
              <a:ext cx="35033" cy="47785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19" name="Freeform 547">
              <a:extLst>
                <a:ext uri="{FF2B5EF4-FFF2-40B4-BE49-F238E27FC236}">
                  <a16:creationId xmlns:a16="http://schemas.microsoft.com/office/drawing/2014/main" id="{97B495D6-E1F6-B849-8648-5AE6C332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864" y="5207233"/>
              <a:ext cx="28662" cy="57338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0" name="Freeform 548">
              <a:extLst>
                <a:ext uri="{FF2B5EF4-FFF2-40B4-BE49-F238E27FC236}">
                  <a16:creationId xmlns:a16="http://schemas.microsoft.com/office/drawing/2014/main" id="{70514FD3-A0BF-7B4B-A322-9EBB8C0C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737" y="4719845"/>
              <a:ext cx="1343951" cy="984332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1" name="Freeform 549">
              <a:extLst>
                <a:ext uri="{FF2B5EF4-FFF2-40B4-BE49-F238E27FC236}">
                  <a16:creationId xmlns:a16="http://schemas.microsoft.com/office/drawing/2014/main" id="{FB52F800-74F0-534A-B4FA-EDD0AB2F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64" y="5637283"/>
              <a:ext cx="57323" cy="1911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2" name="Freeform 550">
              <a:extLst>
                <a:ext uri="{FF2B5EF4-FFF2-40B4-BE49-F238E27FC236}">
                  <a16:creationId xmlns:a16="http://schemas.microsoft.com/office/drawing/2014/main" id="{3A369212-C759-1F4A-8545-7B0E9962F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376" y="5226347"/>
              <a:ext cx="76432" cy="1911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3" name="Freeform 551">
              <a:extLst>
                <a:ext uri="{FF2B5EF4-FFF2-40B4-BE49-F238E27FC236}">
                  <a16:creationId xmlns:a16="http://schemas.microsoft.com/office/drawing/2014/main" id="{31F9A7C0-44F3-F44E-BE80-9DDF7AE28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911" y="5207233"/>
              <a:ext cx="111465" cy="9238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4" name="Freeform 552">
              <a:extLst>
                <a:ext uri="{FF2B5EF4-FFF2-40B4-BE49-F238E27FC236}">
                  <a16:creationId xmlns:a16="http://schemas.microsoft.com/office/drawing/2014/main" id="{E970A1EE-1AFE-3643-BB7B-A04737193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999" y="5124408"/>
              <a:ext cx="63695" cy="35042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5" name="Freeform 553">
              <a:extLst>
                <a:ext uri="{FF2B5EF4-FFF2-40B4-BE49-F238E27FC236}">
                  <a16:creationId xmlns:a16="http://schemas.microsoft.com/office/drawing/2014/main" id="{05BB0426-83E6-2947-B895-8944C99EB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2358" y="5114850"/>
              <a:ext cx="57323" cy="28669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6" name="Freeform 554">
              <a:extLst>
                <a:ext uri="{FF2B5EF4-FFF2-40B4-BE49-F238E27FC236}">
                  <a16:creationId xmlns:a16="http://schemas.microsoft.com/office/drawing/2014/main" id="{31785865-C9F6-8F4C-B7A9-EE4C8F001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216" y="5095739"/>
              <a:ext cx="44586" cy="1911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7" name="Freeform 555">
              <a:extLst>
                <a:ext uri="{FF2B5EF4-FFF2-40B4-BE49-F238E27FC236}">
                  <a16:creationId xmlns:a16="http://schemas.microsoft.com/office/drawing/2014/main" id="{9B4B7F95-15DA-8447-A975-C1D0F11C1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567" y="4738956"/>
              <a:ext cx="245223" cy="105124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8" name="Freeform 556">
              <a:extLst>
                <a:ext uri="{FF2B5EF4-FFF2-40B4-BE49-F238E27FC236}">
                  <a16:creationId xmlns:a16="http://schemas.microsoft.com/office/drawing/2014/main" id="{26CF6E24-4962-3C47-AEA3-723FB3DC9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742" y="6433669"/>
              <a:ext cx="270700" cy="17839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29" name="Freeform 557">
              <a:extLst>
                <a:ext uri="{FF2B5EF4-FFF2-40B4-BE49-F238E27FC236}">
                  <a16:creationId xmlns:a16="http://schemas.microsoft.com/office/drawing/2014/main" id="{C6101150-7985-4243-AFE1-A6A2B72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368" y="6226607"/>
              <a:ext cx="121018" cy="130608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0" name="Freeform 558">
              <a:extLst>
                <a:ext uri="{FF2B5EF4-FFF2-40B4-BE49-F238E27FC236}">
                  <a16:creationId xmlns:a16="http://schemas.microsoft.com/office/drawing/2014/main" id="{A43A283A-1F35-5441-8F54-08E754BDC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923" y="6076886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1" name="Freeform 559">
              <a:extLst>
                <a:ext uri="{FF2B5EF4-FFF2-40B4-BE49-F238E27FC236}">
                  <a16:creationId xmlns:a16="http://schemas.microsoft.com/office/drawing/2014/main" id="{79717641-13B9-EF47-8E22-3AA7C98D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150" y="6032291"/>
              <a:ext cx="57323" cy="54153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2" name="Freeform 560">
              <a:extLst>
                <a:ext uri="{FF2B5EF4-FFF2-40B4-BE49-F238E27FC236}">
                  <a16:creationId xmlns:a16="http://schemas.microsoft.com/office/drawing/2014/main" id="{EA591086-84F8-7C42-A8B9-BC8D25C07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673" y="6048217"/>
              <a:ext cx="35033" cy="57338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3" name="Freeform 561">
              <a:extLst>
                <a:ext uri="{FF2B5EF4-FFF2-40B4-BE49-F238E27FC236}">
                  <a16:creationId xmlns:a16="http://schemas.microsoft.com/office/drawing/2014/main" id="{25CE9A2A-64FD-4341-A5B7-895115E0F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347" y="5994061"/>
              <a:ext cx="47770" cy="101936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4" name="Freeform 562">
              <a:extLst>
                <a:ext uri="{FF2B5EF4-FFF2-40B4-BE49-F238E27FC236}">
                  <a16:creationId xmlns:a16="http://schemas.microsoft.com/office/drawing/2014/main" id="{9F960D88-B187-F24F-B80C-6397D610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30" y="5955834"/>
              <a:ext cx="66879" cy="66896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5" name="Freeform 563">
              <a:extLst>
                <a:ext uri="{FF2B5EF4-FFF2-40B4-BE49-F238E27FC236}">
                  <a16:creationId xmlns:a16="http://schemas.microsoft.com/office/drawing/2014/main" id="{1ABDA6A3-6FCC-B848-81AC-59AD7AC9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009" y="5955834"/>
              <a:ext cx="63695" cy="86010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6" name="Freeform 564">
              <a:extLst>
                <a:ext uri="{FF2B5EF4-FFF2-40B4-BE49-F238E27FC236}">
                  <a16:creationId xmlns:a16="http://schemas.microsoft.com/office/drawing/2014/main" id="{B6562986-39BA-4D43-9C2F-1E55C9AA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900" y="5974948"/>
              <a:ext cx="28662" cy="955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7" name="Freeform 565">
              <a:extLst>
                <a:ext uri="{FF2B5EF4-FFF2-40B4-BE49-F238E27FC236}">
                  <a16:creationId xmlns:a16="http://schemas.microsoft.com/office/drawing/2014/main" id="{1288A52B-DFC8-2141-9224-B4DD7BC1F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12" y="5984506"/>
              <a:ext cx="124202" cy="63711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8" name="Freeform 566">
              <a:extLst>
                <a:ext uri="{FF2B5EF4-FFF2-40B4-BE49-F238E27FC236}">
                  <a16:creationId xmlns:a16="http://schemas.microsoft.com/office/drawing/2014/main" id="{843729CD-FCB7-BC47-A5B8-6B715291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582" y="5927165"/>
              <a:ext cx="76432" cy="66896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39" name="Freeform 567">
              <a:extLst>
                <a:ext uri="{FF2B5EF4-FFF2-40B4-BE49-F238E27FC236}">
                  <a16:creationId xmlns:a16="http://schemas.microsoft.com/office/drawing/2014/main" id="{9E83936B-3DBB-F548-B593-36A170252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734" y="6182007"/>
              <a:ext cx="92356" cy="35042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0" name="Freeform 568">
              <a:extLst>
                <a:ext uri="{FF2B5EF4-FFF2-40B4-BE49-F238E27FC236}">
                  <a16:creationId xmlns:a16="http://schemas.microsoft.com/office/drawing/2014/main" id="{51A0640B-34C8-214F-A9BB-3C57A331B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269" y="6236163"/>
              <a:ext cx="54139" cy="47785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1" name="Freeform 569">
              <a:extLst>
                <a:ext uri="{FF2B5EF4-FFF2-40B4-BE49-F238E27FC236}">
                  <a16:creationId xmlns:a16="http://schemas.microsoft.com/office/drawing/2014/main" id="{C91DEAED-A2E3-CB46-BE77-082D6F294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6431" y="5076623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2" name="Freeform 570">
              <a:extLst>
                <a:ext uri="{FF2B5EF4-FFF2-40B4-BE49-F238E27FC236}">
                  <a16:creationId xmlns:a16="http://schemas.microsoft.com/office/drawing/2014/main" id="{6170694F-ACDB-4148-BEA7-EA9280A7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554" y="5133964"/>
              <a:ext cx="47770" cy="35042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3" name="Freeform 571">
              <a:extLst>
                <a:ext uri="{FF2B5EF4-FFF2-40B4-BE49-F238E27FC236}">
                  <a16:creationId xmlns:a16="http://schemas.microsoft.com/office/drawing/2014/main" id="{0C6DAE45-0380-A54B-B408-612456708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228" y="5169003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4" name="Freeform 572">
              <a:extLst>
                <a:ext uri="{FF2B5EF4-FFF2-40B4-BE49-F238E27FC236}">
                  <a16:creationId xmlns:a16="http://schemas.microsoft.com/office/drawing/2014/main" id="{85F22BFD-38D5-7247-90C4-4BBB8E4B1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678" y="4777183"/>
              <a:ext cx="859874" cy="420492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5" name="Freeform 573">
              <a:extLst>
                <a:ext uri="{FF2B5EF4-FFF2-40B4-BE49-F238E27FC236}">
                  <a16:creationId xmlns:a16="http://schemas.microsoft.com/office/drawing/2014/main" id="{670D143A-5FA1-9347-A76C-0F99BADF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745" y="4738956"/>
              <a:ext cx="130574" cy="86010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6" name="Freeform 574">
              <a:extLst>
                <a:ext uri="{FF2B5EF4-FFF2-40B4-BE49-F238E27FC236}">
                  <a16:creationId xmlns:a16="http://schemas.microsoft.com/office/drawing/2014/main" id="{67F7F197-0AD4-2847-AC5D-9D9C7F59E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51" y="4700729"/>
              <a:ext cx="296178" cy="273958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7" name="Freeform 575">
              <a:extLst>
                <a:ext uri="{FF2B5EF4-FFF2-40B4-BE49-F238E27FC236}">
                  <a16:creationId xmlns:a16="http://schemas.microsoft.com/office/drawing/2014/main" id="{26864063-B1B3-BD45-9747-C4D7E5F3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037" y="4700729"/>
              <a:ext cx="261145" cy="20706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8" name="Freeform 576">
              <a:extLst>
                <a:ext uri="{FF2B5EF4-FFF2-40B4-BE49-F238E27FC236}">
                  <a16:creationId xmlns:a16="http://schemas.microsoft.com/office/drawing/2014/main" id="{5F23B194-184F-3343-BB21-54D26198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947" y="4675245"/>
              <a:ext cx="503186" cy="30899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49" name="Freeform 577">
              <a:extLst>
                <a:ext uri="{FF2B5EF4-FFF2-40B4-BE49-F238E27FC236}">
                  <a16:creationId xmlns:a16="http://schemas.microsoft.com/office/drawing/2014/main" id="{921D899A-A6FD-6F44-BB92-5AC7F80D7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655" y="4589235"/>
              <a:ext cx="66879" cy="38227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0" name="Freeform 578">
              <a:extLst>
                <a:ext uri="{FF2B5EF4-FFF2-40B4-BE49-F238E27FC236}">
                  <a16:creationId xmlns:a16="http://schemas.microsoft.com/office/drawing/2014/main" id="{A27DF725-8637-F445-8737-0D7505274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221" y="4420403"/>
              <a:ext cx="560509" cy="2644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1" name="Freeform 579">
              <a:extLst>
                <a:ext uri="{FF2B5EF4-FFF2-40B4-BE49-F238E27FC236}">
                  <a16:creationId xmlns:a16="http://schemas.microsoft.com/office/drawing/2014/main" id="{8E9B882B-28D2-3740-BF5C-644E02124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678" y="4525526"/>
              <a:ext cx="95541" cy="63711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2" name="Freeform 580">
              <a:extLst>
                <a:ext uri="{FF2B5EF4-FFF2-40B4-BE49-F238E27FC236}">
                  <a16:creationId xmlns:a16="http://schemas.microsoft.com/office/drawing/2014/main" id="{9B1945EC-84DB-5D40-832B-3FC86C1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074" y="4385363"/>
              <a:ext cx="343950" cy="15927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3" name="Freeform 581">
              <a:extLst>
                <a:ext uri="{FF2B5EF4-FFF2-40B4-BE49-F238E27FC236}">
                  <a16:creationId xmlns:a16="http://schemas.microsoft.com/office/drawing/2014/main" id="{C4CF2FAA-3B28-C141-8842-D1A2B91C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686" y="4449069"/>
              <a:ext cx="73248" cy="1911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4" name="Freeform 582">
              <a:extLst>
                <a:ext uri="{FF2B5EF4-FFF2-40B4-BE49-F238E27FC236}">
                  <a16:creationId xmlns:a16="http://schemas.microsoft.com/office/drawing/2014/main" id="{6B05A81F-1EFD-3446-907F-3A6931EE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81" y="4318467"/>
              <a:ext cx="197453" cy="9238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5" name="Freeform 583">
              <a:extLst>
                <a:ext uri="{FF2B5EF4-FFF2-40B4-BE49-F238E27FC236}">
                  <a16:creationId xmlns:a16="http://schemas.microsoft.com/office/drawing/2014/main" id="{18985F5C-FE4B-6C44-AD59-6BE229261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577" y="4337578"/>
              <a:ext cx="73248" cy="38227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6" name="Freeform 584">
              <a:extLst>
                <a:ext uri="{FF2B5EF4-FFF2-40B4-BE49-F238E27FC236}">
                  <a16:creationId xmlns:a16="http://schemas.microsoft.com/office/drawing/2014/main" id="{E9A7F083-2D23-4B41-9A4C-B5B0D6D91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489" y="4251568"/>
              <a:ext cx="197453" cy="66896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7" name="Freeform 585">
              <a:extLst>
                <a:ext uri="{FF2B5EF4-FFF2-40B4-BE49-F238E27FC236}">
                  <a16:creationId xmlns:a16="http://schemas.microsoft.com/office/drawing/2014/main" id="{AEF3CC60-5F78-7B49-8D51-648A93C9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195" y="4449069"/>
              <a:ext cx="261145" cy="17839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8" name="Freeform 586">
              <a:extLst>
                <a:ext uri="{FF2B5EF4-FFF2-40B4-BE49-F238E27FC236}">
                  <a16:creationId xmlns:a16="http://schemas.microsoft.com/office/drawing/2014/main" id="{813607D2-FB53-2F47-8FDF-2487AE75D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534" y="4535082"/>
              <a:ext cx="82803" cy="25484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59" name="Freeform 587">
              <a:extLst>
                <a:ext uri="{FF2B5EF4-FFF2-40B4-BE49-F238E27FC236}">
                  <a16:creationId xmlns:a16="http://schemas.microsoft.com/office/drawing/2014/main" id="{C37E30DD-5E7D-9A45-BBB8-4CA30D11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425" y="4525526"/>
              <a:ext cx="76432" cy="1911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0" name="Freeform 588">
              <a:extLst>
                <a:ext uri="{FF2B5EF4-FFF2-40B4-BE49-F238E27FC236}">
                  <a16:creationId xmlns:a16="http://schemas.microsoft.com/office/drawing/2014/main" id="{92A4A727-C509-4148-8A18-C69AC3141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208" y="4496854"/>
              <a:ext cx="95541" cy="47785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1" name="Freeform 589">
              <a:extLst>
                <a:ext uri="{FF2B5EF4-FFF2-40B4-BE49-F238E27FC236}">
                  <a16:creationId xmlns:a16="http://schemas.microsoft.com/office/drawing/2014/main" id="{36C3EE6E-7BF6-694C-B50E-753F9F61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763" y="4458630"/>
              <a:ext cx="66879" cy="47785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2" name="Freeform 590">
              <a:extLst>
                <a:ext uri="{FF2B5EF4-FFF2-40B4-BE49-F238E27FC236}">
                  <a16:creationId xmlns:a16="http://schemas.microsoft.com/office/drawing/2014/main" id="{30BC7C80-B4DB-8B44-BC27-E82B50CA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07" y="4347133"/>
              <a:ext cx="111465" cy="82827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3" name="Freeform 591">
              <a:extLst>
                <a:ext uri="{FF2B5EF4-FFF2-40B4-BE49-F238E27FC236}">
                  <a16:creationId xmlns:a16="http://schemas.microsoft.com/office/drawing/2014/main" id="{766A6358-C69C-6849-A8E3-514D0BF46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51" y="4337578"/>
              <a:ext cx="82803" cy="28669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4" name="Freeform 592">
              <a:extLst>
                <a:ext uri="{FF2B5EF4-FFF2-40B4-BE49-F238E27FC236}">
                  <a16:creationId xmlns:a16="http://schemas.microsoft.com/office/drawing/2014/main" id="{6F4EBE56-E173-1D45-98AC-9F8653865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513" y="4187857"/>
              <a:ext cx="334395" cy="17839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5" name="Freeform 593">
              <a:extLst>
                <a:ext uri="{FF2B5EF4-FFF2-40B4-BE49-F238E27FC236}">
                  <a16:creationId xmlns:a16="http://schemas.microsoft.com/office/drawing/2014/main" id="{96DA6AAE-A03C-CE42-9689-281DDDF60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60" y="4101847"/>
              <a:ext cx="101909" cy="47785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6" name="Freeform 594">
              <a:extLst>
                <a:ext uri="{FF2B5EF4-FFF2-40B4-BE49-F238E27FC236}">
                  <a16:creationId xmlns:a16="http://schemas.microsoft.com/office/drawing/2014/main" id="{25633E0A-992F-0249-B854-8B33D33F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463" y="4251568"/>
              <a:ext cx="187897" cy="105124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7" name="Freeform 595">
              <a:extLst>
                <a:ext uri="{FF2B5EF4-FFF2-40B4-BE49-F238E27FC236}">
                  <a16:creationId xmlns:a16="http://schemas.microsoft.com/office/drawing/2014/main" id="{834CC8A8-289F-404A-891A-5B5A2191B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560" y="4347133"/>
              <a:ext cx="165604" cy="47785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8" name="Freeform 596">
              <a:extLst>
                <a:ext uri="{FF2B5EF4-FFF2-40B4-BE49-F238E27FC236}">
                  <a16:creationId xmlns:a16="http://schemas.microsoft.com/office/drawing/2014/main" id="{2676CDC0-4D5A-AD46-BCE6-10CED6EB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07" y="4560566"/>
              <a:ext cx="156051" cy="105124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69" name="Freeform 597">
              <a:extLst>
                <a:ext uri="{FF2B5EF4-FFF2-40B4-BE49-F238E27FC236}">
                  <a16:creationId xmlns:a16="http://schemas.microsoft.com/office/drawing/2014/main" id="{1FB9E2B7-56E9-934A-A41A-0AA6E06DB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254" y="4535082"/>
              <a:ext cx="38217" cy="25484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0" name="Freeform 598">
              <a:extLst>
                <a:ext uri="{FF2B5EF4-FFF2-40B4-BE49-F238E27FC236}">
                  <a16:creationId xmlns:a16="http://schemas.microsoft.com/office/drawing/2014/main" id="{70495CF0-BC9A-674F-A742-53D507EA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43" y="4366247"/>
              <a:ext cx="82803" cy="54153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1" name="Freeform 599">
              <a:extLst>
                <a:ext uri="{FF2B5EF4-FFF2-40B4-BE49-F238E27FC236}">
                  <a16:creationId xmlns:a16="http://schemas.microsoft.com/office/drawing/2014/main" id="{2FE7002C-1D14-C240-A26F-47028DA1A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629" y="4449069"/>
              <a:ext cx="28662" cy="38227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2" name="Freeform 600">
              <a:extLst>
                <a:ext uri="{FF2B5EF4-FFF2-40B4-BE49-F238E27FC236}">
                  <a16:creationId xmlns:a16="http://schemas.microsoft.com/office/drawing/2014/main" id="{3CB2E10D-BCB6-7A40-9954-D33C47D1D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896" y="4420403"/>
              <a:ext cx="831212" cy="254845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3" name="Freeform 601">
              <a:extLst>
                <a:ext uri="{FF2B5EF4-FFF2-40B4-BE49-F238E27FC236}">
                  <a16:creationId xmlns:a16="http://schemas.microsoft.com/office/drawing/2014/main" id="{75852813-EB5E-D447-8D35-40A2A609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07" y="3980797"/>
              <a:ext cx="550956" cy="34722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4" name="Freeform 602">
              <a:extLst>
                <a:ext uri="{FF2B5EF4-FFF2-40B4-BE49-F238E27FC236}">
                  <a16:creationId xmlns:a16="http://schemas.microsoft.com/office/drawing/2014/main" id="{BDEE9415-E753-354E-AA6B-F7D72C436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34" y="3767367"/>
              <a:ext cx="1455416" cy="75815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5" name="Freeform 604">
              <a:extLst>
                <a:ext uri="{FF2B5EF4-FFF2-40B4-BE49-F238E27FC236}">
                  <a16:creationId xmlns:a16="http://schemas.microsoft.com/office/drawing/2014/main" id="{0BDB7B67-1CA2-FE45-A222-931471C6A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466" y="4187857"/>
              <a:ext cx="130574" cy="47785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6" name="Freeform 605">
              <a:extLst>
                <a:ext uri="{FF2B5EF4-FFF2-40B4-BE49-F238E27FC236}">
                  <a16:creationId xmlns:a16="http://schemas.microsoft.com/office/drawing/2014/main" id="{B34C63DB-BE49-1649-8A4F-3C444B6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8407" y="4226081"/>
              <a:ext cx="54142" cy="1911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7" name="Freeform 606">
              <a:extLst>
                <a:ext uri="{FF2B5EF4-FFF2-40B4-BE49-F238E27FC236}">
                  <a16:creationId xmlns:a16="http://schemas.microsoft.com/office/drawing/2014/main" id="{B80FA372-C485-9946-83DB-AA092C52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446" y="4515968"/>
              <a:ext cx="54142" cy="28672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8" name="Freeform 607">
              <a:extLst>
                <a:ext uri="{FF2B5EF4-FFF2-40B4-BE49-F238E27FC236}">
                  <a16:creationId xmlns:a16="http://schemas.microsoft.com/office/drawing/2014/main" id="{4BADD11C-7123-FB46-ABC5-1662D1AAA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282" y="581567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79" name="Freeform 608">
              <a:extLst>
                <a:ext uri="{FF2B5EF4-FFF2-40B4-BE49-F238E27FC236}">
                  <a16:creationId xmlns:a16="http://schemas.microsoft.com/office/drawing/2014/main" id="{36882F10-0BDA-884D-8778-D95C8D8DB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164" y="5806113"/>
              <a:ext cx="9556" cy="955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0" name="Freeform 609">
              <a:extLst>
                <a:ext uri="{FF2B5EF4-FFF2-40B4-BE49-F238E27FC236}">
                  <a16:creationId xmlns:a16="http://schemas.microsoft.com/office/drawing/2014/main" id="{868E0CC4-5797-DC4D-87A9-2974CF41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931" y="5815671"/>
              <a:ext cx="63695" cy="57338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1" name="Freeform 610">
              <a:extLst>
                <a:ext uri="{FF2B5EF4-FFF2-40B4-BE49-F238E27FC236}">
                  <a16:creationId xmlns:a16="http://schemas.microsoft.com/office/drawing/2014/main" id="{32C33F2A-2611-F841-9052-9E49E7148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1981" y="9138193"/>
              <a:ext cx="19109" cy="955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2" name="Freeform 611">
              <a:extLst>
                <a:ext uri="{FF2B5EF4-FFF2-40B4-BE49-F238E27FC236}">
                  <a16:creationId xmlns:a16="http://schemas.microsoft.com/office/drawing/2014/main" id="{AF353361-91C2-B840-93C3-A564DF5A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0962" y="9119079"/>
              <a:ext cx="19109" cy="1911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3" name="Freeform 612">
              <a:extLst>
                <a:ext uri="{FF2B5EF4-FFF2-40B4-BE49-F238E27FC236}">
                  <a16:creationId xmlns:a16="http://schemas.microsoft.com/office/drawing/2014/main" id="{092CCC49-1DDE-0845-BF41-C032E0C3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1345" y="10785121"/>
              <a:ext cx="63695" cy="47785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4" name="Rectangle 613">
              <a:extLst>
                <a:ext uri="{FF2B5EF4-FFF2-40B4-BE49-F238E27FC236}">
                  <a16:creationId xmlns:a16="http://schemas.microsoft.com/office/drawing/2014/main" id="{F51804D3-DFC6-984F-A20F-9369C08E5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1788" y="5197675"/>
              <a:ext cx="3187" cy="3188"/>
            </a:xfrm>
            <a:prstGeom prst="rect">
              <a:avLst/>
            </a:pr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5" name="Freeform 614">
              <a:extLst>
                <a:ext uri="{FF2B5EF4-FFF2-40B4-BE49-F238E27FC236}">
                  <a16:creationId xmlns:a16="http://schemas.microsoft.com/office/drawing/2014/main" id="{02C4759C-0F71-0E41-AEBE-62DCB6FD0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516" y="10504795"/>
              <a:ext cx="95541" cy="8282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6" name="Freeform 615">
              <a:extLst>
                <a:ext uri="{FF2B5EF4-FFF2-40B4-BE49-F238E27FC236}">
                  <a16:creationId xmlns:a16="http://schemas.microsoft.com/office/drawing/2014/main" id="{A3AA7BA1-719F-1A47-A56D-ACA85311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211" y="6733109"/>
              <a:ext cx="66879" cy="286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7" name="Freeform 616">
              <a:extLst>
                <a:ext uri="{FF2B5EF4-FFF2-40B4-BE49-F238E27FC236}">
                  <a16:creationId xmlns:a16="http://schemas.microsoft.com/office/drawing/2014/main" id="{12BBCDCF-5EF6-D541-8C29-F0E0D9E96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29" y="11766268"/>
              <a:ext cx="168791" cy="149721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8" name="Freeform 617">
              <a:extLst>
                <a:ext uri="{FF2B5EF4-FFF2-40B4-BE49-F238E27FC236}">
                  <a16:creationId xmlns:a16="http://schemas.microsoft.com/office/drawing/2014/main" id="{2E09500C-E529-4941-B037-75D2C60A2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288" y="11747159"/>
              <a:ext cx="280256" cy="216615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89" name="Freeform 618">
              <a:extLst>
                <a:ext uri="{FF2B5EF4-FFF2-40B4-BE49-F238E27FC236}">
                  <a16:creationId xmlns:a16="http://schemas.microsoft.com/office/drawing/2014/main" id="{71F54098-7405-474F-A450-6563E425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699" y="8501084"/>
              <a:ext cx="710194" cy="51605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0" name="Freeform 619">
              <a:extLst>
                <a:ext uri="{FF2B5EF4-FFF2-40B4-BE49-F238E27FC236}">
                  <a16:creationId xmlns:a16="http://schemas.microsoft.com/office/drawing/2014/main" id="{50A0098D-4AF7-C747-893C-F8019FA8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764" y="8641249"/>
              <a:ext cx="242036" cy="356781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1" name="Freeform 620">
              <a:extLst>
                <a:ext uri="{FF2B5EF4-FFF2-40B4-BE49-F238E27FC236}">
                  <a16:creationId xmlns:a16="http://schemas.microsoft.com/office/drawing/2014/main" id="{5D6763E5-4D8A-7D4A-B9F4-80A3EA581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6815" y="8752743"/>
              <a:ext cx="207006" cy="216615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2" name="Freeform 621">
              <a:extLst>
                <a:ext uri="{FF2B5EF4-FFF2-40B4-BE49-F238E27FC236}">
                  <a16:creationId xmlns:a16="http://schemas.microsoft.com/office/drawing/2014/main" id="{645AE16C-E27F-E046-83FC-1B1C6C543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606" y="8771859"/>
              <a:ext cx="149682" cy="16883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3" name="Freeform 622">
              <a:extLst>
                <a:ext uri="{FF2B5EF4-FFF2-40B4-BE49-F238E27FC236}">
                  <a16:creationId xmlns:a16="http://schemas.microsoft.com/office/drawing/2014/main" id="{77E168A2-DBF6-E748-81B9-1CCF9D476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211" y="8453303"/>
              <a:ext cx="754780" cy="786831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4" name="Freeform 623">
              <a:extLst>
                <a:ext uri="{FF2B5EF4-FFF2-40B4-BE49-F238E27FC236}">
                  <a16:creationId xmlns:a16="http://schemas.microsoft.com/office/drawing/2014/main" id="{2D7648D6-CA4C-DA42-BA83-08846EAC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120" y="8978916"/>
              <a:ext cx="261145" cy="3090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5" name="Freeform 624">
              <a:extLst>
                <a:ext uri="{FF2B5EF4-FFF2-40B4-BE49-F238E27FC236}">
                  <a16:creationId xmlns:a16="http://schemas.microsoft.com/office/drawing/2014/main" id="{CF8A271E-0209-3D49-8E50-A5993F5E1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458" y="9036257"/>
              <a:ext cx="598727" cy="88876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6" name="Freeform 625">
              <a:extLst>
                <a:ext uri="{FF2B5EF4-FFF2-40B4-BE49-F238E27FC236}">
                  <a16:creationId xmlns:a16="http://schemas.microsoft.com/office/drawing/2014/main" id="{444DC088-C3F6-F04C-8912-65003CF1A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790" y="9867685"/>
              <a:ext cx="407643" cy="198459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7" name="Freeform 626">
              <a:extLst>
                <a:ext uri="{FF2B5EF4-FFF2-40B4-BE49-F238E27FC236}">
                  <a16:creationId xmlns:a16="http://schemas.microsoft.com/office/drawing/2014/main" id="{5D7EECB7-2D4D-B64C-BF6F-FCFAF008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859" y="9485418"/>
              <a:ext cx="598727" cy="6530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8" name="Freeform 627">
              <a:extLst>
                <a:ext uri="{FF2B5EF4-FFF2-40B4-BE49-F238E27FC236}">
                  <a16:creationId xmlns:a16="http://schemas.microsoft.com/office/drawing/2014/main" id="{CA01D49E-9737-6C4D-91A6-B2C5E971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441" y="9950508"/>
              <a:ext cx="420383" cy="41412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299" name="Freeform 628">
              <a:extLst>
                <a:ext uri="{FF2B5EF4-FFF2-40B4-BE49-F238E27FC236}">
                  <a16:creationId xmlns:a16="http://schemas.microsoft.com/office/drawing/2014/main" id="{C9A83B21-AA3C-0847-AC7D-368C743E9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1593" y="8800526"/>
              <a:ext cx="1856688" cy="188265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0" name="Freeform 629">
              <a:extLst>
                <a:ext uri="{FF2B5EF4-FFF2-40B4-BE49-F238E27FC236}">
                  <a16:creationId xmlns:a16="http://schemas.microsoft.com/office/drawing/2014/main" id="{1E85E245-684B-AA49-B744-920306C5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338" y="10485681"/>
              <a:ext cx="251592" cy="261215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1" name="Freeform 630">
              <a:extLst>
                <a:ext uri="{FF2B5EF4-FFF2-40B4-BE49-F238E27FC236}">
                  <a16:creationId xmlns:a16="http://schemas.microsoft.com/office/drawing/2014/main" id="{72AADD1F-961F-D543-9A73-7E09F72CF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1593" y="10074745"/>
              <a:ext cx="961783" cy="1672412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2" name="Freeform 631">
              <a:extLst>
                <a:ext uri="{FF2B5EF4-FFF2-40B4-BE49-F238E27FC236}">
                  <a16:creationId xmlns:a16="http://schemas.microsoft.com/office/drawing/2014/main" id="{52EAC60F-C1BD-A446-9E25-FE3A5839C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387" y="8313140"/>
              <a:ext cx="203824" cy="226173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3" name="Freeform 632">
              <a:extLst>
                <a:ext uri="{FF2B5EF4-FFF2-40B4-BE49-F238E27FC236}">
                  <a16:creationId xmlns:a16="http://schemas.microsoft.com/office/drawing/2014/main" id="{D8D709B0-1903-944F-B6AA-18A7C4100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084" y="8520197"/>
              <a:ext cx="159235" cy="140163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4" name="Freeform 633">
              <a:extLst>
                <a:ext uri="{FF2B5EF4-FFF2-40B4-BE49-F238E27FC236}">
                  <a16:creationId xmlns:a16="http://schemas.microsoft.com/office/drawing/2014/main" id="{E8DE0429-AE12-3944-9EAB-64F6060A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737" y="8360921"/>
              <a:ext cx="105096" cy="82827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5" name="Freeform 634">
              <a:extLst>
                <a:ext uri="{FF2B5EF4-FFF2-40B4-BE49-F238E27FC236}">
                  <a16:creationId xmlns:a16="http://schemas.microsoft.com/office/drawing/2014/main" id="{F7513171-5D67-0F47-9B10-A9A5EFD73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272" y="8192091"/>
              <a:ext cx="187902" cy="216615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6" name="Freeform 635">
              <a:extLst>
                <a:ext uri="{FF2B5EF4-FFF2-40B4-BE49-F238E27FC236}">
                  <a16:creationId xmlns:a16="http://schemas.microsoft.com/office/drawing/2014/main" id="{B8B4D0D4-25F9-5C49-B16C-80D1AA97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330" y="7453043"/>
              <a:ext cx="1398093" cy="89832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7" name="Freeform 636">
              <a:extLst>
                <a:ext uri="{FF2B5EF4-FFF2-40B4-BE49-F238E27FC236}">
                  <a16:creationId xmlns:a16="http://schemas.microsoft.com/office/drawing/2014/main" id="{FA0D2F03-E4D6-C649-849C-8C73F1E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402" y="8287656"/>
              <a:ext cx="280256" cy="14972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8" name="Freeform 637">
              <a:extLst>
                <a:ext uri="{FF2B5EF4-FFF2-40B4-BE49-F238E27FC236}">
                  <a16:creationId xmlns:a16="http://schemas.microsoft.com/office/drawing/2014/main" id="{A562F952-C4DF-A54E-A2B2-9E66FF1B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402" y="8163419"/>
              <a:ext cx="66879" cy="140163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09" name="Freeform 638">
              <a:extLst>
                <a:ext uri="{FF2B5EF4-FFF2-40B4-BE49-F238E27FC236}">
                  <a16:creationId xmlns:a16="http://schemas.microsoft.com/office/drawing/2014/main" id="{E1E83C1A-D4D7-9742-A4C8-95941CD78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035" y="8080592"/>
              <a:ext cx="121018" cy="101936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0" name="Freeform 639">
              <a:extLst>
                <a:ext uri="{FF2B5EF4-FFF2-40B4-BE49-F238E27FC236}">
                  <a16:creationId xmlns:a16="http://schemas.microsoft.com/office/drawing/2014/main" id="{7179F75D-A017-434C-B4F3-37232B77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503" y="8080592"/>
              <a:ext cx="168791" cy="140163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1" name="Freeform 640">
              <a:extLst>
                <a:ext uri="{FF2B5EF4-FFF2-40B4-BE49-F238E27FC236}">
                  <a16:creationId xmlns:a16="http://schemas.microsoft.com/office/drawing/2014/main" id="{6E8DC3B5-1733-BB41-B518-20BA33C07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499" y="4965129"/>
              <a:ext cx="1812106" cy="1216878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2" name="Freeform 641">
              <a:extLst>
                <a:ext uri="{FF2B5EF4-FFF2-40B4-BE49-F238E27FC236}">
                  <a16:creationId xmlns:a16="http://schemas.microsoft.com/office/drawing/2014/main" id="{DDE3BE8A-C72C-C449-A54F-90F279BC2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86" y="6516489"/>
              <a:ext cx="2697455" cy="1337930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3" name="Freeform 642">
              <a:extLst>
                <a:ext uri="{FF2B5EF4-FFF2-40B4-BE49-F238E27FC236}">
                  <a16:creationId xmlns:a16="http://schemas.microsoft.com/office/drawing/2014/main" id="{E1364374-2F70-6248-8362-B4F984E72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3309" y="4907791"/>
              <a:ext cx="3984080" cy="2048308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4" name="Freeform 643">
              <a:extLst>
                <a:ext uri="{FF2B5EF4-FFF2-40B4-BE49-F238E27FC236}">
                  <a16:creationId xmlns:a16="http://schemas.microsoft.com/office/drawing/2014/main" id="{B78E1519-E43B-B04D-96C0-00BC095AB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512" y="9466307"/>
              <a:ext cx="95541" cy="82827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5" name="Freeform 644">
              <a:extLst>
                <a:ext uri="{FF2B5EF4-FFF2-40B4-BE49-F238E27FC236}">
                  <a16:creationId xmlns:a16="http://schemas.microsoft.com/office/drawing/2014/main" id="{2E76E50D-6163-CE4B-BF1A-B97F95ED5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9944" y="9447193"/>
              <a:ext cx="121018" cy="44598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6" name="Freeform 645">
              <a:extLst>
                <a:ext uri="{FF2B5EF4-FFF2-40B4-BE49-F238E27FC236}">
                  <a16:creationId xmlns:a16="http://schemas.microsoft.com/office/drawing/2014/main" id="{04D67C6A-F5F4-5B4E-A9C9-A36D0BB0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3444" y="6414553"/>
              <a:ext cx="289811" cy="15927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7" name="Freeform 646">
              <a:extLst>
                <a:ext uri="{FF2B5EF4-FFF2-40B4-BE49-F238E27FC236}">
                  <a16:creationId xmlns:a16="http://schemas.microsoft.com/office/drawing/2014/main" id="{599F0C92-B05E-AE42-8209-4993DF2E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2870" y="6545160"/>
              <a:ext cx="347132" cy="14972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8" name="Freeform 647">
              <a:extLst>
                <a:ext uri="{FF2B5EF4-FFF2-40B4-BE49-F238E27FC236}">
                  <a16:creationId xmlns:a16="http://schemas.microsoft.com/office/drawing/2014/main" id="{2FC6B952-9486-1044-AFEA-000461FB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850" y="6656654"/>
              <a:ext cx="531848" cy="51605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19" name="Freeform 648">
              <a:extLst>
                <a:ext uri="{FF2B5EF4-FFF2-40B4-BE49-F238E27FC236}">
                  <a16:creationId xmlns:a16="http://schemas.microsoft.com/office/drawing/2014/main" id="{48E03ADA-395E-B34E-8C23-3360499F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0767" y="6685324"/>
              <a:ext cx="251592" cy="235731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0" name="Freeform 649">
              <a:extLst>
                <a:ext uri="{FF2B5EF4-FFF2-40B4-BE49-F238E27FC236}">
                  <a16:creationId xmlns:a16="http://schemas.microsoft.com/office/drawing/2014/main" id="{5CD52F17-E952-2340-99C4-B54F3088C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0893" y="6414553"/>
              <a:ext cx="617835" cy="531986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1" name="Freeform 650">
              <a:extLst>
                <a:ext uri="{FF2B5EF4-FFF2-40B4-BE49-F238E27FC236}">
                  <a16:creationId xmlns:a16="http://schemas.microsoft.com/office/drawing/2014/main" id="{FF1567D9-4072-CA47-A468-C8BD42482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3632" y="6621615"/>
              <a:ext cx="207006" cy="140163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2" name="Freeform 651">
              <a:extLst>
                <a:ext uri="{FF2B5EF4-FFF2-40B4-BE49-F238E27FC236}">
                  <a16:creationId xmlns:a16="http://schemas.microsoft.com/office/drawing/2014/main" id="{2D3ECFA0-91BF-A749-947A-5A21143B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8475" y="6395439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3" name="Freeform 652">
              <a:extLst>
                <a:ext uri="{FF2B5EF4-FFF2-40B4-BE49-F238E27FC236}">
                  <a16:creationId xmlns:a16="http://schemas.microsoft.com/office/drawing/2014/main" id="{1631CF87-26A0-3D4D-B5CC-A99A2E5E3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7711" y="6481449"/>
              <a:ext cx="35033" cy="35042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4" name="Freeform 653">
              <a:extLst>
                <a:ext uri="{FF2B5EF4-FFF2-40B4-BE49-F238E27FC236}">
                  <a16:creationId xmlns:a16="http://schemas.microsoft.com/office/drawing/2014/main" id="{97AED05C-042F-5742-A24D-7F583772D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3061" y="6264832"/>
              <a:ext cx="187902" cy="16883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5" name="Freeform 654">
              <a:extLst>
                <a:ext uri="{FF2B5EF4-FFF2-40B4-BE49-F238E27FC236}">
                  <a16:creationId xmlns:a16="http://schemas.microsoft.com/office/drawing/2014/main" id="{36B25AE0-400E-5342-80F5-DC94B2FE5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9173" y="5984503"/>
              <a:ext cx="140127" cy="20706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6" name="Freeform 655">
              <a:extLst>
                <a:ext uri="{FF2B5EF4-FFF2-40B4-BE49-F238E27FC236}">
                  <a16:creationId xmlns:a16="http://schemas.microsoft.com/office/drawing/2014/main" id="{4977EDA5-798E-D64C-A400-88CF639AB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264" y="6172454"/>
              <a:ext cx="417198" cy="484203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7" name="Freeform 656">
              <a:extLst>
                <a:ext uri="{FF2B5EF4-FFF2-40B4-BE49-F238E27FC236}">
                  <a16:creationId xmlns:a16="http://schemas.microsoft.com/office/drawing/2014/main" id="{D94FE2E0-FB3E-C640-9760-7C31DDCA1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935" y="6322173"/>
              <a:ext cx="831212" cy="49376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8" name="Freeform 657">
              <a:extLst>
                <a:ext uri="{FF2B5EF4-FFF2-40B4-BE49-F238E27FC236}">
                  <a16:creationId xmlns:a16="http://schemas.microsoft.com/office/drawing/2014/main" id="{B189A508-E356-CB4D-B8B0-34011DE1E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1788" y="6506933"/>
              <a:ext cx="280256" cy="114679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29" name="Freeform 658">
              <a:extLst>
                <a:ext uri="{FF2B5EF4-FFF2-40B4-BE49-F238E27FC236}">
                  <a16:creationId xmlns:a16="http://schemas.microsoft.com/office/drawing/2014/main" id="{622AD69B-9C76-7F46-81D7-EA128B05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03" y="6086441"/>
              <a:ext cx="439491" cy="328114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0" name="Freeform 659">
              <a:extLst>
                <a:ext uri="{FF2B5EF4-FFF2-40B4-BE49-F238E27FC236}">
                  <a16:creationId xmlns:a16="http://schemas.microsoft.com/office/drawing/2014/main" id="{2975D3A6-4243-454C-8BF1-5234C69D9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8794" y="6067328"/>
              <a:ext cx="270700" cy="17839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1" name="Freeform 660">
              <a:extLst>
                <a:ext uri="{FF2B5EF4-FFF2-40B4-BE49-F238E27FC236}">
                  <a16:creationId xmlns:a16="http://schemas.microsoft.com/office/drawing/2014/main" id="{9BBA7C93-D6C2-4D4B-B1BA-74D6C20DC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8794" y="5955834"/>
              <a:ext cx="334397" cy="16883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2" name="Freeform 661">
              <a:extLst>
                <a:ext uri="{FF2B5EF4-FFF2-40B4-BE49-F238E27FC236}">
                  <a16:creationId xmlns:a16="http://schemas.microsoft.com/office/drawing/2014/main" id="{DB8D8E26-4CCA-6B42-9C70-7D2485C5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03" y="5853898"/>
              <a:ext cx="222932" cy="140163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3" name="Freeform 662">
              <a:extLst>
                <a:ext uri="{FF2B5EF4-FFF2-40B4-BE49-F238E27FC236}">
                  <a16:creationId xmlns:a16="http://schemas.microsoft.com/office/drawing/2014/main" id="{E2A170BC-B23E-D648-A9BB-21AC4274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917" y="6143782"/>
              <a:ext cx="149682" cy="73269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4" name="Freeform 663">
              <a:extLst>
                <a:ext uri="{FF2B5EF4-FFF2-40B4-BE49-F238E27FC236}">
                  <a16:creationId xmlns:a16="http://schemas.microsoft.com/office/drawing/2014/main" id="{FDCA5186-2930-D64C-AAC0-295E4D20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429" y="6162893"/>
              <a:ext cx="445860" cy="391823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5" name="Freeform 664">
              <a:extLst>
                <a:ext uri="{FF2B5EF4-FFF2-40B4-BE49-F238E27FC236}">
                  <a16:creationId xmlns:a16="http://schemas.microsoft.com/office/drawing/2014/main" id="{EC45B118-A64B-3D47-AAD4-829F19177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0129" y="6573832"/>
              <a:ext cx="429938" cy="280329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6" name="Freeform 665">
              <a:extLst>
                <a:ext uri="{FF2B5EF4-FFF2-40B4-BE49-F238E27FC236}">
                  <a16:creationId xmlns:a16="http://schemas.microsoft.com/office/drawing/2014/main" id="{D6D60613-A153-D745-85E8-2A27C9B67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9494" y="6564274"/>
              <a:ext cx="156051" cy="18795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7" name="Freeform 666">
              <a:extLst>
                <a:ext uri="{FF2B5EF4-FFF2-40B4-BE49-F238E27FC236}">
                  <a16:creationId xmlns:a16="http://schemas.microsoft.com/office/drawing/2014/main" id="{ECECE588-BD74-6F42-96A0-BE223671D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3189" y="6666210"/>
              <a:ext cx="92356" cy="95566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8" name="Freeform 667">
              <a:extLst>
                <a:ext uri="{FF2B5EF4-FFF2-40B4-BE49-F238E27FC236}">
                  <a16:creationId xmlns:a16="http://schemas.microsoft.com/office/drawing/2014/main" id="{7A291562-B00F-834B-9471-3883BCD99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935" y="6815931"/>
              <a:ext cx="299364" cy="17839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39" name="Freeform 668">
              <a:extLst>
                <a:ext uri="{FF2B5EF4-FFF2-40B4-BE49-F238E27FC236}">
                  <a16:creationId xmlns:a16="http://schemas.microsoft.com/office/drawing/2014/main" id="{DB3FC152-CFD6-714B-A68E-831AF9FD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3124" y="6771334"/>
              <a:ext cx="168791" cy="140163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0" name="Freeform 669">
              <a:extLst>
                <a:ext uri="{FF2B5EF4-FFF2-40B4-BE49-F238E27FC236}">
                  <a16:creationId xmlns:a16="http://schemas.microsoft.com/office/drawing/2014/main" id="{4848A1F7-3E39-804A-9C29-EAF7B064B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142" y="6704437"/>
              <a:ext cx="207006" cy="251657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1" name="Freeform 670">
              <a:extLst>
                <a:ext uri="{FF2B5EF4-FFF2-40B4-BE49-F238E27FC236}">
                  <a16:creationId xmlns:a16="http://schemas.microsoft.com/office/drawing/2014/main" id="{860DDB72-44F4-8D4F-96C6-80B2D61B2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679" y="6554719"/>
              <a:ext cx="328029" cy="17839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2" name="Freeform 671">
              <a:extLst>
                <a:ext uri="{FF2B5EF4-FFF2-40B4-BE49-F238E27FC236}">
                  <a16:creationId xmlns:a16="http://schemas.microsoft.com/office/drawing/2014/main" id="{E73FC058-93CD-6A46-87CA-C1AE8227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574" y="6956097"/>
              <a:ext cx="289811" cy="299442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3" name="Freeform 672">
              <a:extLst>
                <a:ext uri="{FF2B5EF4-FFF2-40B4-BE49-F238E27FC236}">
                  <a16:creationId xmlns:a16="http://schemas.microsoft.com/office/drawing/2014/main" id="{A730F2CE-19B9-5044-A025-6FB98A9E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1724" y="6940166"/>
              <a:ext cx="140127" cy="9238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4" name="Freeform 673">
              <a:extLst>
                <a:ext uri="{FF2B5EF4-FFF2-40B4-BE49-F238E27FC236}">
                  <a16:creationId xmlns:a16="http://schemas.microsoft.com/office/drawing/2014/main" id="{9F188A1F-F96E-634D-9DC5-F384ED921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2361" y="6911499"/>
              <a:ext cx="82803" cy="16883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5" name="Freeform 674">
              <a:extLst>
                <a:ext uri="{FF2B5EF4-FFF2-40B4-BE49-F238E27FC236}">
                  <a16:creationId xmlns:a16="http://schemas.microsoft.com/office/drawing/2014/main" id="{0237F8A2-FE5C-384D-AB49-A21447A6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0129" y="6930613"/>
              <a:ext cx="121018" cy="82827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6" name="Freeform 675">
              <a:extLst>
                <a:ext uri="{FF2B5EF4-FFF2-40B4-BE49-F238E27FC236}">
                  <a16:creationId xmlns:a16="http://schemas.microsoft.com/office/drawing/2014/main" id="{7BFB2F5B-C5B9-1743-8E4A-C9407D5A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5610" y="6984764"/>
              <a:ext cx="178346" cy="14972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7" name="Freeform 676">
              <a:extLst>
                <a:ext uri="{FF2B5EF4-FFF2-40B4-BE49-F238E27FC236}">
                  <a16:creationId xmlns:a16="http://schemas.microsoft.com/office/drawing/2014/main" id="{B7EDCCB4-5F14-F444-992D-717B4A62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2489" y="7061218"/>
              <a:ext cx="923568" cy="783643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8" name="Freeform 677">
              <a:extLst>
                <a:ext uri="{FF2B5EF4-FFF2-40B4-BE49-F238E27FC236}">
                  <a16:creationId xmlns:a16="http://schemas.microsoft.com/office/drawing/2014/main" id="{D6C23AA9-20BB-B84E-B9FA-BC1CDF885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1597" y="7070776"/>
              <a:ext cx="73250" cy="54156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49" name="Freeform 678">
              <a:extLst>
                <a:ext uri="{FF2B5EF4-FFF2-40B4-BE49-F238E27FC236}">
                  <a16:creationId xmlns:a16="http://schemas.microsoft.com/office/drawing/2014/main" id="{8C02DAF2-36B4-A84F-B834-D84BEE5E3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034" y="6844600"/>
              <a:ext cx="328029" cy="16883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0" name="Freeform 679">
              <a:extLst>
                <a:ext uri="{FF2B5EF4-FFF2-40B4-BE49-F238E27FC236}">
                  <a16:creationId xmlns:a16="http://schemas.microsoft.com/office/drawing/2014/main" id="{F6C81F62-4856-8D48-8A24-9CD2A2C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1153" y="6956097"/>
              <a:ext cx="251592" cy="197506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1" name="Freeform 680">
              <a:extLst>
                <a:ext uri="{FF2B5EF4-FFF2-40B4-BE49-F238E27FC236}">
                  <a16:creationId xmlns:a16="http://schemas.microsoft.com/office/drawing/2014/main" id="{0F7F9E9C-1930-9A4F-9FD9-B98D35F8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3954" y="7574093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2" name="Freeform 681">
              <a:extLst>
                <a:ext uri="{FF2B5EF4-FFF2-40B4-BE49-F238E27FC236}">
                  <a16:creationId xmlns:a16="http://schemas.microsoft.com/office/drawing/2014/main" id="{168A4F8B-DA29-B544-B6F3-6E71545F3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1662" y="7220495"/>
              <a:ext cx="324842" cy="251657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3" name="Freeform 682">
              <a:extLst>
                <a:ext uri="{FF2B5EF4-FFF2-40B4-BE49-F238E27FC236}">
                  <a16:creationId xmlns:a16="http://schemas.microsoft.com/office/drawing/2014/main" id="{13F43A69-63A7-DD4C-9FE2-23D0909A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1341" y="7201383"/>
              <a:ext cx="464969" cy="439605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4" name="Freeform 683">
              <a:extLst>
                <a:ext uri="{FF2B5EF4-FFF2-40B4-BE49-F238E27FC236}">
                  <a16:creationId xmlns:a16="http://schemas.microsoft.com/office/drawing/2014/main" id="{A819EEBE-6177-A04F-8F34-7F5DA8B41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168" y="6946541"/>
              <a:ext cx="885351" cy="337667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5" name="Freeform 684">
              <a:extLst>
                <a:ext uri="{FF2B5EF4-FFF2-40B4-BE49-F238E27FC236}">
                  <a16:creationId xmlns:a16="http://schemas.microsoft.com/office/drawing/2014/main" id="{878CAE2C-5D4B-BB43-9219-C5F232F8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3442" y="7481712"/>
              <a:ext cx="980892" cy="786831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6" name="Freeform 685">
              <a:extLst>
                <a:ext uri="{FF2B5EF4-FFF2-40B4-BE49-F238E27FC236}">
                  <a16:creationId xmlns:a16="http://schemas.microsoft.com/office/drawing/2014/main" id="{22470C5D-470A-CB48-A9E8-34A7B0A2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551" y="7424369"/>
              <a:ext cx="194268" cy="20706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7" name="Freeform 686">
              <a:extLst>
                <a:ext uri="{FF2B5EF4-FFF2-40B4-BE49-F238E27FC236}">
                  <a16:creationId xmlns:a16="http://schemas.microsoft.com/office/drawing/2014/main" id="{85021BB5-4A6B-2F46-B839-FF83CE58D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2106" y="7351105"/>
              <a:ext cx="73250" cy="82827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8" name="Freeform 687">
              <a:extLst>
                <a:ext uri="{FF2B5EF4-FFF2-40B4-BE49-F238E27FC236}">
                  <a16:creationId xmlns:a16="http://schemas.microsoft.com/office/drawing/2014/main" id="{56894AC9-9880-EF45-B3DE-DBCC9616C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551" y="7462599"/>
              <a:ext cx="28664" cy="66896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59" name="Freeform 688">
              <a:extLst>
                <a:ext uri="{FF2B5EF4-FFF2-40B4-BE49-F238E27FC236}">
                  <a16:creationId xmlns:a16="http://schemas.microsoft.com/office/drawing/2014/main" id="{217675A9-D436-9E43-B332-5D1102CE2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4336" y="7424369"/>
              <a:ext cx="76432" cy="245289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0" name="Freeform 689">
              <a:extLst>
                <a:ext uri="{FF2B5EF4-FFF2-40B4-BE49-F238E27FC236}">
                  <a16:creationId xmlns:a16="http://schemas.microsoft.com/office/drawing/2014/main" id="{0EECDF17-7832-3340-A60C-E07274181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8220" y="7790708"/>
              <a:ext cx="47770" cy="73269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1" name="Freeform 690">
              <a:extLst>
                <a:ext uri="{FF2B5EF4-FFF2-40B4-BE49-F238E27FC236}">
                  <a16:creationId xmlns:a16="http://schemas.microsoft.com/office/drawing/2014/main" id="{233F496F-6454-C649-9FB6-05D10295E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6057" y="8137935"/>
              <a:ext cx="496815" cy="315371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2" name="Freeform 691">
              <a:extLst>
                <a:ext uri="{FF2B5EF4-FFF2-40B4-BE49-F238E27FC236}">
                  <a16:creationId xmlns:a16="http://schemas.microsoft.com/office/drawing/2014/main" id="{26501602-A9DB-7041-A592-E86458645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5545" y="7790708"/>
              <a:ext cx="382165" cy="458719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3" name="Freeform 692">
              <a:extLst>
                <a:ext uri="{FF2B5EF4-FFF2-40B4-BE49-F238E27FC236}">
                  <a16:creationId xmlns:a16="http://schemas.microsoft.com/office/drawing/2014/main" id="{343FD744-6BDE-CF43-ABAD-AB5C11FA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7646" y="6892386"/>
              <a:ext cx="512741" cy="222990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4" name="Freeform 693">
              <a:extLst>
                <a:ext uri="{FF2B5EF4-FFF2-40B4-BE49-F238E27FC236}">
                  <a16:creationId xmlns:a16="http://schemas.microsoft.com/office/drawing/2014/main" id="{23D5F424-9F60-F44B-9FAB-49D7FDFA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445" y="6752222"/>
              <a:ext cx="831212" cy="487388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5" name="Freeform 694">
              <a:extLst>
                <a:ext uri="{FF2B5EF4-FFF2-40B4-BE49-F238E27FC236}">
                  <a16:creationId xmlns:a16="http://schemas.microsoft.com/office/drawing/2014/main" id="{D39580A0-65F2-AA47-97DA-5A27540B5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037" y="7293764"/>
              <a:ext cx="0" cy="955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6" name="Freeform 695">
              <a:extLst>
                <a:ext uri="{FF2B5EF4-FFF2-40B4-BE49-F238E27FC236}">
                  <a16:creationId xmlns:a16="http://schemas.microsoft.com/office/drawing/2014/main" id="{4CED47D6-D9D6-4246-A8E5-1101C850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5099" y="6921055"/>
              <a:ext cx="681527" cy="401378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7" name="Freeform 696">
              <a:extLst>
                <a:ext uri="{FF2B5EF4-FFF2-40B4-BE49-F238E27FC236}">
                  <a16:creationId xmlns:a16="http://schemas.microsoft.com/office/drawing/2014/main" id="{76F43388-4489-F649-8130-435A746F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4846" y="7013435"/>
              <a:ext cx="372610" cy="251657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8" name="Freeform 697">
              <a:extLst>
                <a:ext uri="{FF2B5EF4-FFF2-40B4-BE49-F238E27FC236}">
                  <a16:creationId xmlns:a16="http://schemas.microsoft.com/office/drawing/2014/main" id="{12A70017-980C-AE47-84FD-FBEC8BC74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5484" y="7230053"/>
              <a:ext cx="773889" cy="691265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69" name="Freeform 698">
              <a:extLst>
                <a:ext uri="{FF2B5EF4-FFF2-40B4-BE49-F238E27FC236}">
                  <a16:creationId xmlns:a16="http://schemas.microsoft.com/office/drawing/2014/main" id="{2C777B05-4C95-6040-A1AB-7FB655CB8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7266" y="7144043"/>
              <a:ext cx="700638" cy="496944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0" name="Freeform 699">
              <a:extLst>
                <a:ext uri="{FF2B5EF4-FFF2-40B4-BE49-F238E27FC236}">
                  <a16:creationId xmlns:a16="http://schemas.microsoft.com/office/drawing/2014/main" id="{B395F582-E3F0-E148-A9AB-E158265A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3572" y="6742664"/>
              <a:ext cx="25477" cy="38227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1" name="Freeform 700">
              <a:extLst>
                <a:ext uri="{FF2B5EF4-FFF2-40B4-BE49-F238E27FC236}">
                  <a16:creationId xmlns:a16="http://schemas.microsoft.com/office/drawing/2014/main" id="{AD582678-00E7-F344-B9D5-F76016583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4398" y="6153340"/>
              <a:ext cx="1894907" cy="9078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2" name="Freeform 701">
              <a:extLst>
                <a:ext uri="{FF2B5EF4-FFF2-40B4-BE49-F238E27FC236}">
                  <a16:creationId xmlns:a16="http://schemas.microsoft.com/office/drawing/2014/main" id="{33FC5948-D1D3-2345-9C30-229EBC306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9878" y="7284206"/>
              <a:ext cx="1308918" cy="1395268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3" name="Freeform 702">
              <a:extLst>
                <a:ext uri="{FF2B5EF4-FFF2-40B4-BE49-F238E27FC236}">
                  <a16:creationId xmlns:a16="http://schemas.microsoft.com/office/drawing/2014/main" id="{3E63E71A-0129-AE4A-A51F-C6BA61AD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6311" y="7669658"/>
              <a:ext cx="382165" cy="91743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4" name="Freeform 703">
              <a:extLst>
                <a:ext uri="{FF2B5EF4-FFF2-40B4-BE49-F238E27FC236}">
                  <a16:creationId xmlns:a16="http://schemas.microsoft.com/office/drawing/2014/main" id="{59A69BAE-5F70-9C45-8099-079A428BC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7967" y="7781150"/>
              <a:ext cx="213379" cy="261215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5" name="Freeform 704">
              <a:extLst>
                <a:ext uri="{FF2B5EF4-FFF2-40B4-BE49-F238E27FC236}">
                  <a16:creationId xmlns:a16="http://schemas.microsoft.com/office/drawing/2014/main" id="{657DB9AA-38BC-A94D-A571-F07099069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9241" y="8071036"/>
              <a:ext cx="391721" cy="71993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6" name="Freeform 705">
              <a:extLst>
                <a:ext uri="{FF2B5EF4-FFF2-40B4-BE49-F238E27FC236}">
                  <a16:creationId xmlns:a16="http://schemas.microsoft.com/office/drawing/2014/main" id="{B8D86CE4-4E7A-5E46-BC52-189EE115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618" y="7921315"/>
              <a:ext cx="356688" cy="72949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7" name="Freeform 706">
              <a:extLst>
                <a:ext uri="{FF2B5EF4-FFF2-40B4-BE49-F238E27FC236}">
                  <a16:creationId xmlns:a16="http://schemas.microsoft.com/office/drawing/2014/main" id="{4BF619C1-0814-2243-9BF5-AAD4F15B2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9815" y="7978656"/>
              <a:ext cx="343950" cy="42049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8" name="Freeform 707">
              <a:extLst>
                <a:ext uri="{FF2B5EF4-FFF2-40B4-BE49-F238E27FC236}">
                  <a16:creationId xmlns:a16="http://schemas.microsoft.com/office/drawing/2014/main" id="{962FDA78-41E3-C045-BDEF-85A49023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4337" y="9119079"/>
              <a:ext cx="420383" cy="356781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79" name="Freeform 708">
              <a:extLst>
                <a:ext uri="{FF2B5EF4-FFF2-40B4-BE49-F238E27FC236}">
                  <a16:creationId xmlns:a16="http://schemas.microsoft.com/office/drawing/2014/main" id="{4622B9E6-85AB-BF43-9E25-7FB0699DA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5166" y="9176423"/>
              <a:ext cx="477708" cy="38226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0" name="Freeform 709">
              <a:extLst>
                <a:ext uri="{FF2B5EF4-FFF2-40B4-BE49-F238E27FC236}">
                  <a16:creationId xmlns:a16="http://schemas.microsoft.com/office/drawing/2014/main" id="{B4FE4B72-E8A9-C643-AED4-05FEA4A1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1089" y="8829198"/>
              <a:ext cx="477708" cy="42049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1" name="Freeform 710">
              <a:extLst>
                <a:ext uri="{FF2B5EF4-FFF2-40B4-BE49-F238E27FC236}">
                  <a16:creationId xmlns:a16="http://schemas.microsoft.com/office/drawing/2014/main" id="{2BEC78DD-BA83-ED4B-9C13-2688ECC5E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9750" y="8717701"/>
              <a:ext cx="458600" cy="299442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2" name="Freeform 711">
              <a:extLst>
                <a:ext uri="{FF2B5EF4-FFF2-40B4-BE49-F238E27FC236}">
                  <a16:creationId xmlns:a16="http://schemas.microsoft.com/office/drawing/2014/main" id="{B7DB8713-B529-0E4E-BBE5-6FC018AEB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6631" y="7679214"/>
              <a:ext cx="159235" cy="9238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3" name="Freeform 712">
              <a:extLst>
                <a:ext uri="{FF2B5EF4-FFF2-40B4-BE49-F238E27FC236}">
                  <a16:creationId xmlns:a16="http://schemas.microsoft.com/office/drawing/2014/main" id="{35E9741E-B7A8-1A4B-AD02-6E2596098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0388" y="7574093"/>
              <a:ext cx="347132" cy="216615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4" name="Freeform 713">
              <a:extLst>
                <a:ext uri="{FF2B5EF4-FFF2-40B4-BE49-F238E27FC236}">
                  <a16:creationId xmlns:a16="http://schemas.microsoft.com/office/drawing/2014/main" id="{47731193-F8F2-9940-90A6-1BA505524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2171" y="8360921"/>
              <a:ext cx="261145" cy="216615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5" name="Freeform 714">
              <a:extLst>
                <a:ext uri="{FF2B5EF4-FFF2-40B4-BE49-F238E27FC236}">
                  <a16:creationId xmlns:a16="http://schemas.microsoft.com/office/drawing/2014/main" id="{59628F17-B02E-2742-AC52-B635DB8DA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0259" y="8743185"/>
              <a:ext cx="207006" cy="245289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6" name="Freeform 715">
              <a:extLst>
                <a:ext uri="{FF2B5EF4-FFF2-40B4-BE49-F238E27FC236}">
                  <a16:creationId xmlns:a16="http://schemas.microsoft.com/office/drawing/2014/main" id="{A0982CEB-8E0F-6A4E-9963-D8CDDB211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4655" y="6264832"/>
              <a:ext cx="2799367" cy="182531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7" name="Freeform 716">
              <a:extLst>
                <a:ext uri="{FF2B5EF4-FFF2-40B4-BE49-F238E27FC236}">
                  <a16:creationId xmlns:a16="http://schemas.microsoft.com/office/drawing/2014/main" id="{3C518A2F-03A6-784E-BD83-7A288E3BE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7967" y="6357215"/>
              <a:ext cx="1464969" cy="63710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8" name="Freeform 717">
              <a:extLst>
                <a:ext uri="{FF2B5EF4-FFF2-40B4-BE49-F238E27FC236}">
                  <a16:creationId xmlns:a16="http://schemas.microsoft.com/office/drawing/2014/main" id="{1EE114E8-CD80-DE43-AD1F-5FC0109F7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302" y="5133964"/>
              <a:ext cx="585987" cy="1009821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89" name="Freeform 718">
              <a:extLst>
                <a:ext uri="{FF2B5EF4-FFF2-40B4-BE49-F238E27FC236}">
                  <a16:creationId xmlns:a16="http://schemas.microsoft.com/office/drawing/2014/main" id="{1B69B7E5-B09A-7B47-88F4-FA7804AF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9240" y="5057512"/>
              <a:ext cx="503186" cy="786831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0" name="Freeform 719">
              <a:extLst>
                <a:ext uri="{FF2B5EF4-FFF2-40B4-BE49-F238E27FC236}">
                  <a16:creationId xmlns:a16="http://schemas.microsoft.com/office/drawing/2014/main" id="{21B72CC8-649F-4949-AB2F-F406A909A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9493" y="4965129"/>
              <a:ext cx="1194269" cy="1000263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1" name="Freeform 720">
              <a:extLst>
                <a:ext uri="{FF2B5EF4-FFF2-40B4-BE49-F238E27FC236}">
                  <a16:creationId xmlns:a16="http://schemas.microsoft.com/office/drawing/2014/main" id="{89F737E2-780C-044B-9377-C0B46A66A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45416" y="4366247"/>
              <a:ext cx="7563702" cy="263763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2" name="Freeform 721">
              <a:extLst>
                <a:ext uri="{FF2B5EF4-FFF2-40B4-BE49-F238E27FC236}">
                  <a16:creationId xmlns:a16="http://schemas.microsoft.com/office/drawing/2014/main" id="{673AD977-F58E-2C43-B802-7EC0532A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3828" y="6226607"/>
              <a:ext cx="140127" cy="299442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3" name="Freeform 722">
              <a:extLst>
                <a:ext uri="{FF2B5EF4-FFF2-40B4-BE49-F238E27FC236}">
                  <a16:creationId xmlns:a16="http://schemas.microsoft.com/office/drawing/2014/main" id="{12D1DAA3-0623-FE41-B951-01312AB7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2490" y="6516489"/>
              <a:ext cx="140127" cy="216615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4" name="Freeform 723">
              <a:extLst>
                <a:ext uri="{FF2B5EF4-FFF2-40B4-BE49-F238E27FC236}">
                  <a16:creationId xmlns:a16="http://schemas.microsoft.com/office/drawing/2014/main" id="{B46C8A48-B4CF-AF42-8F3B-D557323C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3637" y="7153601"/>
              <a:ext cx="197453" cy="235731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5" name="Freeform 724">
              <a:extLst>
                <a:ext uri="{FF2B5EF4-FFF2-40B4-BE49-F238E27FC236}">
                  <a16:creationId xmlns:a16="http://schemas.microsoft.com/office/drawing/2014/main" id="{EFC1664A-F553-DC4B-9A60-0EE96DE2C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0836" y="6901941"/>
              <a:ext cx="299364" cy="289887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6" name="Freeform 725">
              <a:extLst>
                <a:ext uri="{FF2B5EF4-FFF2-40B4-BE49-F238E27FC236}">
                  <a16:creationId xmlns:a16="http://schemas.microsoft.com/office/drawing/2014/main" id="{5EB7AC00-B655-D148-9B5F-C978D7CD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749" y="6162893"/>
              <a:ext cx="222932" cy="232543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7" name="Freeform 726">
              <a:extLst>
                <a:ext uri="{FF2B5EF4-FFF2-40B4-BE49-F238E27FC236}">
                  <a16:creationId xmlns:a16="http://schemas.microsoft.com/office/drawing/2014/main" id="{0287D926-4127-9741-90A0-C1739C78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1211" y="6153340"/>
              <a:ext cx="149682" cy="9238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8" name="Freeform 727">
              <a:extLst>
                <a:ext uri="{FF2B5EF4-FFF2-40B4-BE49-F238E27FC236}">
                  <a16:creationId xmlns:a16="http://schemas.microsoft.com/office/drawing/2014/main" id="{5502C7F7-C039-424D-A7E3-7F540B08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072" y="6854158"/>
              <a:ext cx="585987" cy="430050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399" name="Freeform 728">
              <a:extLst>
                <a:ext uri="{FF2B5EF4-FFF2-40B4-BE49-F238E27FC236}">
                  <a16:creationId xmlns:a16="http://schemas.microsoft.com/office/drawing/2014/main" id="{B26E6408-BB73-044C-9BB2-A2DA7881F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072" y="6946541"/>
              <a:ext cx="149682" cy="28351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0" name="Freeform 729">
              <a:extLst>
                <a:ext uri="{FF2B5EF4-FFF2-40B4-BE49-F238E27FC236}">
                  <a16:creationId xmlns:a16="http://schemas.microsoft.com/office/drawing/2014/main" id="{6EC6EBA6-E1E1-1A48-87C5-B1A13E49E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9621" y="9510902"/>
              <a:ext cx="493633" cy="825058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1" name="Freeform 730">
              <a:extLst>
                <a:ext uri="{FF2B5EF4-FFF2-40B4-BE49-F238E27FC236}">
                  <a16:creationId xmlns:a16="http://schemas.microsoft.com/office/drawing/2014/main" id="{C43C3039-F5CE-B241-9A7C-3929D7B60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086" y="9485418"/>
              <a:ext cx="149682" cy="35359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2" name="Freeform 731">
              <a:extLst>
                <a:ext uri="{FF2B5EF4-FFF2-40B4-BE49-F238E27FC236}">
                  <a16:creationId xmlns:a16="http://schemas.microsoft.com/office/drawing/2014/main" id="{AF5583D4-0351-5E40-9905-99B22EBC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4715" y="9418522"/>
              <a:ext cx="560509" cy="468277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3" name="Freeform 732">
              <a:extLst>
                <a:ext uri="{FF2B5EF4-FFF2-40B4-BE49-F238E27FC236}">
                  <a16:creationId xmlns:a16="http://schemas.microsoft.com/office/drawing/2014/main" id="{AA92BF29-9A6D-9345-9AF1-6B89FAC50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7966" y="9839014"/>
              <a:ext cx="595542" cy="589329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4" name="Freeform 733">
              <a:extLst>
                <a:ext uri="{FF2B5EF4-FFF2-40B4-BE49-F238E27FC236}">
                  <a16:creationId xmlns:a16="http://schemas.microsoft.com/office/drawing/2014/main" id="{BA0B4B07-4DA2-7C49-9D3B-C2E36DD5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3888" y="8781415"/>
              <a:ext cx="850321" cy="88876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5" name="Freeform 734">
              <a:extLst>
                <a:ext uri="{FF2B5EF4-FFF2-40B4-BE49-F238E27FC236}">
                  <a16:creationId xmlns:a16="http://schemas.microsoft.com/office/drawing/2014/main" id="{74DBC380-8DE7-9C44-85FE-A70D69077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4333" y="9307030"/>
              <a:ext cx="525479" cy="589329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6" name="Freeform 735">
              <a:extLst>
                <a:ext uri="{FF2B5EF4-FFF2-40B4-BE49-F238E27FC236}">
                  <a16:creationId xmlns:a16="http://schemas.microsoft.com/office/drawing/2014/main" id="{94C39C36-C6F9-494F-8F0C-49501702E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915" y="9867685"/>
              <a:ext cx="429938" cy="449163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7" name="Freeform 736">
              <a:extLst>
                <a:ext uri="{FF2B5EF4-FFF2-40B4-BE49-F238E27FC236}">
                  <a16:creationId xmlns:a16="http://schemas.microsoft.com/office/drawing/2014/main" id="{6176D043-1369-8B42-9105-28456FFDC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4398" y="9775302"/>
              <a:ext cx="366243" cy="324926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8" name="Freeform 737">
              <a:extLst>
                <a:ext uri="{FF2B5EF4-FFF2-40B4-BE49-F238E27FC236}">
                  <a16:creationId xmlns:a16="http://schemas.microsoft.com/office/drawing/2014/main" id="{ADE3728F-88D9-D24B-ADBA-F95235007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9621" y="10259505"/>
              <a:ext cx="92356" cy="105124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09" name="Freeform 738">
              <a:extLst>
                <a:ext uri="{FF2B5EF4-FFF2-40B4-BE49-F238E27FC236}">
                  <a16:creationId xmlns:a16="http://schemas.microsoft.com/office/drawing/2014/main" id="{FC8BFE10-B9D4-3D47-B160-DFAB46E93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42232" y="10090673"/>
              <a:ext cx="738853" cy="646665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0" name="Freeform 739">
              <a:extLst>
                <a:ext uri="{FF2B5EF4-FFF2-40B4-BE49-F238E27FC236}">
                  <a16:creationId xmlns:a16="http://schemas.microsoft.com/office/drawing/2014/main" id="{D1112F71-0D24-3B43-8172-793385CC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9938" y="10399671"/>
              <a:ext cx="121018" cy="124237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1" name="Freeform 740">
              <a:extLst>
                <a:ext uri="{FF2B5EF4-FFF2-40B4-BE49-F238E27FC236}">
                  <a16:creationId xmlns:a16="http://schemas.microsoft.com/office/drawing/2014/main" id="{24292F5D-D519-0146-86E2-01D9E254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3888" y="9240129"/>
              <a:ext cx="47770" cy="76452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2" name="Freeform 741">
              <a:extLst>
                <a:ext uri="{FF2B5EF4-FFF2-40B4-BE49-F238E27FC236}">
                  <a16:creationId xmlns:a16="http://schemas.microsoft.com/office/drawing/2014/main" id="{F26EF4FB-061C-8C46-AEFF-2BB850489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300" y="8857867"/>
              <a:ext cx="324842" cy="42049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3" name="Freeform 742">
              <a:extLst>
                <a:ext uri="{FF2B5EF4-FFF2-40B4-BE49-F238E27FC236}">
                  <a16:creationId xmlns:a16="http://schemas.microsoft.com/office/drawing/2014/main" id="{C674748D-0B31-D247-82FD-100F56C9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429" y="8520197"/>
              <a:ext cx="595542" cy="42049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4" name="Freeform 743">
              <a:extLst>
                <a:ext uri="{FF2B5EF4-FFF2-40B4-BE49-F238E27FC236}">
                  <a16:creationId xmlns:a16="http://schemas.microsoft.com/office/drawing/2014/main" id="{6501BFE2-2365-9046-9A70-01F30A83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008" y="7921315"/>
              <a:ext cx="1092359" cy="767717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5" name="Freeform 744">
              <a:extLst>
                <a:ext uri="{FF2B5EF4-FFF2-40B4-BE49-F238E27FC236}">
                  <a16:creationId xmlns:a16="http://schemas.microsoft.com/office/drawing/2014/main" id="{698D55C1-8487-4D46-B81E-C2736C6E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268" y="7940429"/>
              <a:ext cx="767517" cy="946107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6" name="Freeform 745">
              <a:extLst>
                <a:ext uri="{FF2B5EF4-FFF2-40B4-BE49-F238E27FC236}">
                  <a16:creationId xmlns:a16="http://schemas.microsoft.com/office/drawing/2014/main" id="{1CDC665D-1289-8E4C-8D3E-D87B27651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6248" y="8182530"/>
              <a:ext cx="299364" cy="270773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7" name="Freeform 746">
              <a:extLst>
                <a:ext uri="{FF2B5EF4-FFF2-40B4-BE49-F238E27FC236}">
                  <a16:creationId xmlns:a16="http://schemas.microsoft.com/office/drawing/2014/main" id="{E3F0FB47-C66D-2F42-A0B5-E1B79B6E9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0194" y="8313140"/>
              <a:ext cx="691083" cy="57339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8" name="Freeform 747">
              <a:extLst>
                <a:ext uri="{FF2B5EF4-FFF2-40B4-BE49-F238E27FC236}">
                  <a16:creationId xmlns:a16="http://schemas.microsoft.com/office/drawing/2014/main" id="{6854D031-1C4F-3D4E-A82E-0BCB7F56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5227" y="8481973"/>
              <a:ext cx="812103" cy="777272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19" name="Freeform 748">
              <a:extLst>
                <a:ext uri="{FF2B5EF4-FFF2-40B4-BE49-F238E27FC236}">
                  <a16:creationId xmlns:a16="http://schemas.microsoft.com/office/drawing/2014/main" id="{7034D467-61AE-8248-8132-324B6145D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1471" y="8437375"/>
              <a:ext cx="82803" cy="10193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0" name="Freeform 749">
              <a:extLst>
                <a:ext uri="{FF2B5EF4-FFF2-40B4-BE49-F238E27FC236}">
                  <a16:creationId xmlns:a16="http://schemas.microsoft.com/office/drawing/2014/main" id="{E70FBBEF-1769-7746-846B-45CE0CD95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0961" y="8848311"/>
              <a:ext cx="242036" cy="261215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1" name="Freeform 750">
              <a:extLst>
                <a:ext uri="{FF2B5EF4-FFF2-40B4-BE49-F238E27FC236}">
                  <a16:creationId xmlns:a16="http://schemas.microsoft.com/office/drawing/2014/main" id="{A5EB39A8-BA7C-2F42-A7CA-94704736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2297" y="9147751"/>
              <a:ext cx="92356" cy="9238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2" name="Freeform 751">
              <a:extLst>
                <a:ext uri="{FF2B5EF4-FFF2-40B4-BE49-F238E27FC236}">
                  <a16:creationId xmlns:a16="http://schemas.microsoft.com/office/drawing/2014/main" id="{02B2B79D-2DBD-D746-A3E7-F7CFAFBA8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2297" y="9090413"/>
              <a:ext cx="101909" cy="86010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3" name="Freeform 752">
              <a:extLst>
                <a:ext uri="{FF2B5EF4-FFF2-40B4-BE49-F238E27FC236}">
                  <a16:creationId xmlns:a16="http://schemas.microsoft.com/office/drawing/2014/main" id="{8810BBA3-FAD7-234E-9D0F-E2FFA130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1406" y="9061741"/>
              <a:ext cx="503186" cy="54472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4" name="Freeform 753">
              <a:extLst>
                <a:ext uri="{FF2B5EF4-FFF2-40B4-BE49-F238E27FC236}">
                  <a16:creationId xmlns:a16="http://schemas.microsoft.com/office/drawing/2014/main" id="{73D7E821-FC84-A94F-ADEC-91E50E753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93" y="8931134"/>
              <a:ext cx="251592" cy="289887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5" name="Freeform 754">
              <a:extLst>
                <a:ext uri="{FF2B5EF4-FFF2-40B4-BE49-F238E27FC236}">
                  <a16:creationId xmlns:a16="http://schemas.microsoft.com/office/drawing/2014/main" id="{E2FC0EC2-689A-9C44-ADE3-DC6AE3C9C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3315" y="8931134"/>
              <a:ext cx="105096" cy="66896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6" name="Freeform 755">
              <a:extLst>
                <a:ext uri="{FF2B5EF4-FFF2-40B4-BE49-F238E27FC236}">
                  <a16:creationId xmlns:a16="http://schemas.microsoft.com/office/drawing/2014/main" id="{0C717715-381F-2D40-85A3-9A57EE4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282" y="8427819"/>
              <a:ext cx="343950" cy="531986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7" name="Freeform 756">
              <a:extLst>
                <a:ext uri="{FF2B5EF4-FFF2-40B4-BE49-F238E27FC236}">
                  <a16:creationId xmlns:a16="http://schemas.microsoft.com/office/drawing/2014/main" id="{FD74870B-BF24-BC4B-8898-669F30965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2043" y="8453303"/>
              <a:ext cx="140127" cy="289887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8" name="Freeform 757">
              <a:extLst>
                <a:ext uri="{FF2B5EF4-FFF2-40B4-BE49-F238E27FC236}">
                  <a16:creationId xmlns:a16="http://schemas.microsoft.com/office/drawing/2014/main" id="{C2F23AAB-02AC-3849-956A-C272566F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584" y="8380032"/>
              <a:ext cx="550956" cy="477833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29" name="Freeform 758">
              <a:extLst>
                <a:ext uri="{FF2B5EF4-FFF2-40B4-BE49-F238E27FC236}">
                  <a16:creationId xmlns:a16="http://schemas.microsoft.com/office/drawing/2014/main" id="{3BBC80CC-18FD-CA49-ACF1-5EF133B36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679" y="8322691"/>
              <a:ext cx="394905" cy="280329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0" name="Freeform 759">
              <a:extLst>
                <a:ext uri="{FF2B5EF4-FFF2-40B4-BE49-F238E27FC236}">
                  <a16:creationId xmlns:a16="http://schemas.microsoft.com/office/drawing/2014/main" id="{A63D06E3-3891-1D44-A04D-13D5D395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010" y="8529753"/>
              <a:ext cx="92356" cy="222990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1" name="Freeform 760">
              <a:extLst>
                <a:ext uri="{FF2B5EF4-FFF2-40B4-BE49-F238E27FC236}">
                  <a16:creationId xmlns:a16="http://schemas.microsoft.com/office/drawing/2014/main" id="{604374C3-407F-A846-B615-DB0D34D5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734" y="8539311"/>
              <a:ext cx="296178" cy="289887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2" name="Freeform 761">
              <a:extLst>
                <a:ext uri="{FF2B5EF4-FFF2-40B4-BE49-F238E27FC236}">
                  <a16:creationId xmlns:a16="http://schemas.microsoft.com/office/drawing/2014/main" id="{B46E96EF-CF1D-FB44-B739-ADEC114D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7328" y="8529753"/>
              <a:ext cx="213379" cy="280329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3" name="Freeform 762">
              <a:extLst>
                <a:ext uri="{FF2B5EF4-FFF2-40B4-BE49-F238E27FC236}">
                  <a16:creationId xmlns:a16="http://schemas.microsoft.com/office/drawing/2014/main" id="{32278B24-355A-1242-AC9D-5D53E886F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9175" y="8558422"/>
              <a:ext cx="140127" cy="16883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4" name="Freeform 763">
              <a:extLst>
                <a:ext uri="{FF2B5EF4-FFF2-40B4-BE49-F238E27FC236}">
                  <a16:creationId xmlns:a16="http://schemas.microsoft.com/office/drawing/2014/main" id="{46A4062D-1EC7-4245-B933-1153B01F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976" y="8631691"/>
              <a:ext cx="207006" cy="197506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5" name="Freeform 764">
              <a:extLst>
                <a:ext uri="{FF2B5EF4-FFF2-40B4-BE49-F238E27FC236}">
                  <a16:creationId xmlns:a16="http://schemas.microsoft.com/office/drawing/2014/main" id="{FBAA85A7-94DA-A14B-956C-7CA08B453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478" y="8443745"/>
              <a:ext cx="324842" cy="273958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6" name="Freeform 765">
              <a:extLst>
                <a:ext uri="{FF2B5EF4-FFF2-40B4-BE49-F238E27FC236}">
                  <a16:creationId xmlns:a16="http://schemas.microsoft.com/office/drawing/2014/main" id="{13B11A1F-62C4-0A48-9999-DC53CE9F2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9493" y="8453303"/>
              <a:ext cx="149682" cy="66896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7" name="Freeform 766">
              <a:extLst>
                <a:ext uri="{FF2B5EF4-FFF2-40B4-BE49-F238E27FC236}">
                  <a16:creationId xmlns:a16="http://schemas.microsoft.com/office/drawing/2014/main" id="{15615E2B-B9EB-A648-816E-FBB12BAE6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9937" y="8389590"/>
              <a:ext cx="140127" cy="38227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8" name="Freeform 767">
              <a:extLst>
                <a:ext uri="{FF2B5EF4-FFF2-40B4-BE49-F238E27FC236}">
                  <a16:creationId xmlns:a16="http://schemas.microsoft.com/office/drawing/2014/main" id="{1DA6FAF2-8DFB-764E-BC00-48E658549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0829" y="7733369"/>
              <a:ext cx="560509" cy="637107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39" name="Freeform 768">
              <a:extLst>
                <a:ext uri="{FF2B5EF4-FFF2-40B4-BE49-F238E27FC236}">
                  <a16:creationId xmlns:a16="http://schemas.microsoft.com/office/drawing/2014/main" id="{FEDC83C8-8D71-8F4F-B18B-1C3B7FDCB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0829" y="8258982"/>
              <a:ext cx="270700" cy="213435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0" name="Freeform 769">
              <a:extLst>
                <a:ext uri="{FF2B5EF4-FFF2-40B4-BE49-F238E27FC236}">
                  <a16:creationId xmlns:a16="http://schemas.microsoft.com/office/drawing/2014/main" id="{4BF4B320-C79F-B849-BD71-30BBEA6D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499" y="7838490"/>
              <a:ext cx="783439" cy="72949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1" name="Freeform 770">
              <a:extLst>
                <a:ext uri="{FF2B5EF4-FFF2-40B4-BE49-F238E27FC236}">
                  <a16:creationId xmlns:a16="http://schemas.microsoft.com/office/drawing/2014/main" id="{EB5C7A3F-85B4-AA4E-9D58-C489309B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4845" y="7500821"/>
              <a:ext cx="515923" cy="503317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2" name="Freeform 771">
              <a:extLst>
                <a:ext uri="{FF2B5EF4-FFF2-40B4-BE49-F238E27FC236}">
                  <a16:creationId xmlns:a16="http://schemas.microsoft.com/office/drawing/2014/main" id="{32BC65AE-3D8A-A84F-942C-9EBF1B52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0511" y="7210939"/>
              <a:ext cx="187902" cy="36315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3" name="Freeform 772">
              <a:extLst>
                <a:ext uri="{FF2B5EF4-FFF2-40B4-BE49-F238E27FC236}">
                  <a16:creationId xmlns:a16="http://schemas.microsoft.com/office/drawing/2014/main" id="{499C560A-B502-714F-A424-E222D125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3317" y="7424369"/>
              <a:ext cx="710194" cy="684895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4" name="Freeform 773">
              <a:extLst>
                <a:ext uri="{FF2B5EF4-FFF2-40B4-BE49-F238E27FC236}">
                  <a16:creationId xmlns:a16="http://schemas.microsoft.com/office/drawing/2014/main" id="{724904F9-C995-444A-961E-BCB017D55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0384" y="7714256"/>
              <a:ext cx="391721" cy="31855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5" name="Freeform 774">
              <a:extLst>
                <a:ext uri="{FF2B5EF4-FFF2-40B4-BE49-F238E27FC236}">
                  <a16:creationId xmlns:a16="http://schemas.microsoft.com/office/drawing/2014/main" id="{C0BC6560-52E5-1245-8B1C-F44DD27DF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81" y="7265092"/>
              <a:ext cx="560509" cy="449163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6" name="Freeform 775">
              <a:extLst>
                <a:ext uri="{FF2B5EF4-FFF2-40B4-BE49-F238E27FC236}">
                  <a16:creationId xmlns:a16="http://schemas.microsoft.com/office/drawing/2014/main" id="{874BD908-8F53-AD4C-9541-E35E70F3F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736" y="7220495"/>
              <a:ext cx="968154" cy="923808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7" name="Freeform 776">
              <a:extLst>
                <a:ext uri="{FF2B5EF4-FFF2-40B4-BE49-F238E27FC236}">
                  <a16:creationId xmlns:a16="http://schemas.microsoft.com/office/drawing/2014/main" id="{3E0423AF-ED71-4C4F-996C-615409AB5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732" y="3719582"/>
              <a:ext cx="2850322" cy="2124761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8" name="Freeform 777">
              <a:extLst>
                <a:ext uri="{FF2B5EF4-FFF2-40B4-BE49-F238E27FC236}">
                  <a16:creationId xmlns:a16="http://schemas.microsoft.com/office/drawing/2014/main" id="{0EA0A18B-5B6C-1A41-8415-DEF24CEE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497" y="5038398"/>
              <a:ext cx="149682" cy="105124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49" name="Freeform 778">
              <a:extLst>
                <a:ext uri="{FF2B5EF4-FFF2-40B4-BE49-F238E27FC236}">
                  <a16:creationId xmlns:a16="http://schemas.microsoft.com/office/drawing/2014/main" id="{D61FE5F5-513B-604B-ADCF-9CCBC530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4270" y="4965129"/>
              <a:ext cx="38217" cy="1911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0" name="Freeform 779">
              <a:extLst>
                <a:ext uri="{FF2B5EF4-FFF2-40B4-BE49-F238E27FC236}">
                  <a16:creationId xmlns:a16="http://schemas.microsoft.com/office/drawing/2014/main" id="{A735A354-25EB-5340-8AE3-C3C0051C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932" y="3859745"/>
              <a:ext cx="101909" cy="57338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1" name="Freeform 780">
              <a:extLst>
                <a:ext uri="{FF2B5EF4-FFF2-40B4-BE49-F238E27FC236}">
                  <a16:creationId xmlns:a16="http://schemas.microsoft.com/office/drawing/2014/main" id="{04E770AF-3CD6-0446-B5E5-D6417BE1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218" y="3776918"/>
              <a:ext cx="76432" cy="44598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2" name="Freeform 782">
              <a:extLst>
                <a:ext uri="{FF2B5EF4-FFF2-40B4-BE49-F238E27FC236}">
                  <a16:creationId xmlns:a16="http://schemas.microsoft.com/office/drawing/2014/main" id="{BCFB8F2F-C69E-824E-A545-DB924E036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5225" y="3897972"/>
              <a:ext cx="54142" cy="38227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3" name="Freeform 783">
              <a:extLst>
                <a:ext uri="{FF2B5EF4-FFF2-40B4-BE49-F238E27FC236}">
                  <a16:creationId xmlns:a16="http://schemas.microsoft.com/office/drawing/2014/main" id="{FB55D509-6BBB-F046-93AA-74E0A29C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8475" y="3936197"/>
              <a:ext cx="47770" cy="955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4" name="Freeform 784">
              <a:extLst>
                <a:ext uri="{FF2B5EF4-FFF2-40B4-BE49-F238E27FC236}">
                  <a16:creationId xmlns:a16="http://schemas.microsoft.com/office/drawing/2014/main" id="{06A76845-850F-1E40-86A8-84DD8D956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8475" y="4468183"/>
              <a:ext cx="38217" cy="66896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5" name="Freeform 785">
              <a:extLst>
                <a:ext uri="{FF2B5EF4-FFF2-40B4-BE49-F238E27FC236}">
                  <a16:creationId xmlns:a16="http://schemas.microsoft.com/office/drawing/2014/main" id="{62466737-69A1-BC4C-9CEB-335358D32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583" y="4589232"/>
              <a:ext cx="63695" cy="38227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6" name="Freeform 786">
              <a:extLst>
                <a:ext uri="{FF2B5EF4-FFF2-40B4-BE49-F238E27FC236}">
                  <a16:creationId xmlns:a16="http://schemas.microsoft.com/office/drawing/2014/main" id="{55AD3812-2B0A-0B44-B85E-2493FE309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34" y="4796294"/>
              <a:ext cx="159235" cy="9238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7" name="Freeform 787">
              <a:extLst>
                <a:ext uri="{FF2B5EF4-FFF2-40B4-BE49-F238E27FC236}">
                  <a16:creationId xmlns:a16="http://schemas.microsoft.com/office/drawing/2014/main" id="{2DF10D7E-119B-F94A-A7D6-E37976588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7774" y="4777183"/>
              <a:ext cx="82803" cy="28672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8" name="Freeform 788">
              <a:extLst>
                <a:ext uri="{FF2B5EF4-FFF2-40B4-BE49-F238E27FC236}">
                  <a16:creationId xmlns:a16="http://schemas.microsoft.com/office/drawing/2014/main" id="{6D0554DB-522B-0349-87CD-8BA58346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201" y="4974685"/>
              <a:ext cx="121018" cy="63711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59" name="Freeform 789">
              <a:extLst>
                <a:ext uri="{FF2B5EF4-FFF2-40B4-BE49-F238E27FC236}">
                  <a16:creationId xmlns:a16="http://schemas.microsoft.com/office/drawing/2014/main" id="{1ADBDE1E-5357-C648-AEC5-3D038768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88" y="5067067"/>
              <a:ext cx="38217" cy="57338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0" name="Freeform 790">
              <a:extLst>
                <a:ext uri="{FF2B5EF4-FFF2-40B4-BE49-F238E27FC236}">
                  <a16:creationId xmlns:a16="http://schemas.microsoft.com/office/drawing/2014/main" id="{795C3ECF-2388-1345-94E9-2854226E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2485" y="4946016"/>
              <a:ext cx="35033" cy="38227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1" name="Freeform 791">
              <a:extLst>
                <a:ext uri="{FF2B5EF4-FFF2-40B4-BE49-F238E27FC236}">
                  <a16:creationId xmlns:a16="http://schemas.microsoft.com/office/drawing/2014/main" id="{833B9579-FD3C-934B-A25F-B46AA82C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798" y="4347133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2" name="Freeform 792">
              <a:extLst>
                <a:ext uri="{FF2B5EF4-FFF2-40B4-BE49-F238E27FC236}">
                  <a16:creationId xmlns:a16="http://schemas.microsoft.com/office/drawing/2014/main" id="{97875C0D-5491-254A-A642-C4AE3BED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366" y="4245195"/>
              <a:ext cx="28664" cy="15928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3" name="Freeform 793">
              <a:extLst>
                <a:ext uri="{FF2B5EF4-FFF2-40B4-BE49-F238E27FC236}">
                  <a16:creationId xmlns:a16="http://schemas.microsoft.com/office/drawing/2014/main" id="{9B4CCE32-218F-A549-AE88-7AE0EDC71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798" y="4206968"/>
              <a:ext cx="25477" cy="2867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4" name="Freeform 794">
              <a:extLst>
                <a:ext uri="{FF2B5EF4-FFF2-40B4-BE49-F238E27FC236}">
                  <a16:creationId xmlns:a16="http://schemas.microsoft.com/office/drawing/2014/main" id="{A22F0690-3102-6C4E-B34E-F6F5543F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841" y="4394916"/>
              <a:ext cx="47770" cy="637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5" name="Freeform 795">
              <a:extLst>
                <a:ext uri="{FF2B5EF4-FFF2-40B4-BE49-F238E27FC236}">
                  <a16:creationId xmlns:a16="http://schemas.microsoft.com/office/drawing/2014/main" id="{13A76460-3454-904D-8DBB-D3F47C036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64" y="4394916"/>
              <a:ext cx="5732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6" name="Freeform 796">
              <a:extLst>
                <a:ext uri="{FF2B5EF4-FFF2-40B4-BE49-F238E27FC236}">
                  <a16:creationId xmlns:a16="http://schemas.microsoft.com/office/drawing/2014/main" id="{B6E09286-CC12-4341-9316-8E4AE6E2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417" y="3802407"/>
              <a:ext cx="38217" cy="1911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  <p:sp>
          <p:nvSpPr>
            <p:cNvPr id="467" name="Freeform 797">
              <a:extLst>
                <a:ext uri="{FF2B5EF4-FFF2-40B4-BE49-F238E27FC236}">
                  <a16:creationId xmlns:a16="http://schemas.microsoft.com/office/drawing/2014/main" id="{A9AE4A0C-A2D7-6F48-B72D-28D19BCC7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694" y="6086410"/>
              <a:ext cx="85988" cy="111494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9525" cap="flat">
              <a:solidFill>
                <a:srgbClr val="003F72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endParaRPr>
            </a:p>
          </p:txBody>
        </p:sp>
      </p:grpSp>
      <p:sp>
        <p:nvSpPr>
          <p:cNvPr id="55" name="Title 54">
            <a:extLst>
              <a:ext uri="{FF2B5EF4-FFF2-40B4-BE49-F238E27FC236}">
                <a16:creationId xmlns:a16="http://schemas.microsoft.com/office/drawing/2014/main" id="{5E64FA08-4F42-7E4F-94E0-26F84F74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12864934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CEE265E-8C91-5241-8D31-1ED1366E6AAA}"/>
              </a:ext>
            </a:extLst>
          </p:cNvPr>
          <p:cNvGrpSpPr/>
          <p:nvPr userDrawn="1"/>
        </p:nvGrpSpPr>
        <p:grpSpPr>
          <a:xfrm>
            <a:off x="2666121" y="2102210"/>
            <a:ext cx="6392127" cy="3953196"/>
            <a:chOff x="704316" y="1554813"/>
            <a:chExt cx="7056438" cy="4364037"/>
          </a:xfrm>
          <a:solidFill>
            <a:schemeClr val="bg1"/>
          </a:solidFill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AA7566A8-DECC-1A4A-A99E-9C39D663B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0204" y="3991625"/>
              <a:ext cx="1163638" cy="603250"/>
            </a:xfrm>
            <a:custGeom>
              <a:avLst/>
              <a:gdLst>
                <a:gd name="T0" fmla="*/ 87 w 733"/>
                <a:gd name="T1" fmla="*/ 5 h 380"/>
                <a:gd name="T2" fmla="*/ 0 w 733"/>
                <a:gd name="T3" fmla="*/ 53 h 380"/>
                <a:gd name="T4" fmla="*/ 250 w 733"/>
                <a:gd name="T5" fmla="*/ 274 h 380"/>
                <a:gd name="T6" fmla="*/ 265 w 733"/>
                <a:gd name="T7" fmla="*/ 282 h 380"/>
                <a:gd name="T8" fmla="*/ 281 w 733"/>
                <a:gd name="T9" fmla="*/ 301 h 380"/>
                <a:gd name="T10" fmla="*/ 305 w 733"/>
                <a:gd name="T11" fmla="*/ 294 h 380"/>
                <a:gd name="T12" fmla="*/ 317 w 733"/>
                <a:gd name="T13" fmla="*/ 303 h 380"/>
                <a:gd name="T14" fmla="*/ 322 w 733"/>
                <a:gd name="T15" fmla="*/ 315 h 380"/>
                <a:gd name="T16" fmla="*/ 349 w 733"/>
                <a:gd name="T17" fmla="*/ 322 h 380"/>
                <a:gd name="T18" fmla="*/ 361 w 733"/>
                <a:gd name="T19" fmla="*/ 325 h 380"/>
                <a:gd name="T20" fmla="*/ 370 w 733"/>
                <a:gd name="T21" fmla="*/ 322 h 380"/>
                <a:gd name="T22" fmla="*/ 385 w 733"/>
                <a:gd name="T23" fmla="*/ 334 h 380"/>
                <a:gd name="T24" fmla="*/ 414 w 733"/>
                <a:gd name="T25" fmla="*/ 332 h 380"/>
                <a:gd name="T26" fmla="*/ 423 w 733"/>
                <a:gd name="T27" fmla="*/ 344 h 380"/>
                <a:gd name="T28" fmla="*/ 428 w 733"/>
                <a:gd name="T29" fmla="*/ 356 h 380"/>
                <a:gd name="T30" fmla="*/ 447 w 733"/>
                <a:gd name="T31" fmla="*/ 349 h 380"/>
                <a:gd name="T32" fmla="*/ 476 w 733"/>
                <a:gd name="T33" fmla="*/ 361 h 380"/>
                <a:gd name="T34" fmla="*/ 488 w 733"/>
                <a:gd name="T35" fmla="*/ 356 h 380"/>
                <a:gd name="T36" fmla="*/ 495 w 733"/>
                <a:gd name="T37" fmla="*/ 358 h 380"/>
                <a:gd name="T38" fmla="*/ 498 w 733"/>
                <a:gd name="T39" fmla="*/ 375 h 380"/>
                <a:gd name="T40" fmla="*/ 502 w 733"/>
                <a:gd name="T41" fmla="*/ 366 h 380"/>
                <a:gd name="T42" fmla="*/ 517 w 733"/>
                <a:gd name="T43" fmla="*/ 351 h 380"/>
                <a:gd name="T44" fmla="*/ 522 w 733"/>
                <a:gd name="T45" fmla="*/ 358 h 380"/>
                <a:gd name="T46" fmla="*/ 536 w 733"/>
                <a:gd name="T47" fmla="*/ 361 h 380"/>
                <a:gd name="T48" fmla="*/ 546 w 733"/>
                <a:gd name="T49" fmla="*/ 358 h 380"/>
                <a:gd name="T50" fmla="*/ 548 w 733"/>
                <a:gd name="T51" fmla="*/ 361 h 380"/>
                <a:gd name="T52" fmla="*/ 570 w 733"/>
                <a:gd name="T53" fmla="*/ 375 h 380"/>
                <a:gd name="T54" fmla="*/ 589 w 733"/>
                <a:gd name="T55" fmla="*/ 361 h 380"/>
                <a:gd name="T56" fmla="*/ 625 w 733"/>
                <a:gd name="T57" fmla="*/ 354 h 380"/>
                <a:gd name="T58" fmla="*/ 637 w 733"/>
                <a:gd name="T59" fmla="*/ 354 h 380"/>
                <a:gd name="T60" fmla="*/ 670 w 733"/>
                <a:gd name="T61" fmla="*/ 351 h 380"/>
                <a:gd name="T62" fmla="*/ 716 w 733"/>
                <a:gd name="T63" fmla="*/ 373 h 380"/>
                <a:gd name="T64" fmla="*/ 726 w 733"/>
                <a:gd name="T65" fmla="*/ 378 h 380"/>
                <a:gd name="T66" fmla="*/ 733 w 733"/>
                <a:gd name="T67" fmla="*/ 190 h 380"/>
                <a:gd name="T68" fmla="*/ 716 w 733"/>
                <a:gd name="T69" fmla="*/ 2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3" h="380">
                  <a:moveTo>
                    <a:pt x="716" y="20"/>
                  </a:moveTo>
                  <a:lnTo>
                    <a:pt x="87" y="5"/>
                  </a:lnTo>
                  <a:lnTo>
                    <a:pt x="3" y="0"/>
                  </a:lnTo>
                  <a:lnTo>
                    <a:pt x="0" y="53"/>
                  </a:lnTo>
                  <a:lnTo>
                    <a:pt x="255" y="68"/>
                  </a:lnTo>
                  <a:lnTo>
                    <a:pt x="250" y="274"/>
                  </a:lnTo>
                  <a:lnTo>
                    <a:pt x="257" y="277"/>
                  </a:lnTo>
                  <a:lnTo>
                    <a:pt x="265" y="282"/>
                  </a:lnTo>
                  <a:lnTo>
                    <a:pt x="277" y="296"/>
                  </a:lnTo>
                  <a:lnTo>
                    <a:pt x="281" y="301"/>
                  </a:lnTo>
                  <a:lnTo>
                    <a:pt x="301" y="298"/>
                  </a:lnTo>
                  <a:lnTo>
                    <a:pt x="305" y="294"/>
                  </a:lnTo>
                  <a:lnTo>
                    <a:pt x="315" y="298"/>
                  </a:lnTo>
                  <a:lnTo>
                    <a:pt x="317" y="303"/>
                  </a:lnTo>
                  <a:lnTo>
                    <a:pt x="317" y="308"/>
                  </a:lnTo>
                  <a:lnTo>
                    <a:pt x="322" y="315"/>
                  </a:lnTo>
                  <a:lnTo>
                    <a:pt x="325" y="318"/>
                  </a:lnTo>
                  <a:lnTo>
                    <a:pt x="349" y="322"/>
                  </a:lnTo>
                  <a:lnTo>
                    <a:pt x="356" y="325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70" y="322"/>
                  </a:lnTo>
                  <a:lnTo>
                    <a:pt x="375" y="330"/>
                  </a:lnTo>
                  <a:lnTo>
                    <a:pt x="385" y="334"/>
                  </a:lnTo>
                  <a:lnTo>
                    <a:pt x="392" y="327"/>
                  </a:lnTo>
                  <a:lnTo>
                    <a:pt x="414" y="332"/>
                  </a:lnTo>
                  <a:lnTo>
                    <a:pt x="414" y="334"/>
                  </a:lnTo>
                  <a:lnTo>
                    <a:pt x="423" y="344"/>
                  </a:lnTo>
                  <a:lnTo>
                    <a:pt x="428" y="344"/>
                  </a:lnTo>
                  <a:lnTo>
                    <a:pt x="428" y="356"/>
                  </a:lnTo>
                  <a:lnTo>
                    <a:pt x="445" y="358"/>
                  </a:lnTo>
                  <a:lnTo>
                    <a:pt x="447" y="349"/>
                  </a:lnTo>
                  <a:lnTo>
                    <a:pt x="454" y="346"/>
                  </a:lnTo>
                  <a:lnTo>
                    <a:pt x="476" y="361"/>
                  </a:lnTo>
                  <a:lnTo>
                    <a:pt x="478" y="361"/>
                  </a:lnTo>
                  <a:lnTo>
                    <a:pt x="488" y="356"/>
                  </a:lnTo>
                  <a:lnTo>
                    <a:pt x="495" y="356"/>
                  </a:lnTo>
                  <a:lnTo>
                    <a:pt x="495" y="358"/>
                  </a:lnTo>
                  <a:lnTo>
                    <a:pt x="495" y="368"/>
                  </a:lnTo>
                  <a:lnTo>
                    <a:pt x="498" y="375"/>
                  </a:lnTo>
                  <a:lnTo>
                    <a:pt x="502" y="371"/>
                  </a:lnTo>
                  <a:lnTo>
                    <a:pt x="502" y="366"/>
                  </a:lnTo>
                  <a:lnTo>
                    <a:pt x="510" y="356"/>
                  </a:lnTo>
                  <a:lnTo>
                    <a:pt x="517" y="351"/>
                  </a:lnTo>
                  <a:lnTo>
                    <a:pt x="522" y="351"/>
                  </a:lnTo>
                  <a:lnTo>
                    <a:pt x="522" y="358"/>
                  </a:lnTo>
                  <a:lnTo>
                    <a:pt x="531" y="361"/>
                  </a:lnTo>
                  <a:lnTo>
                    <a:pt x="536" y="361"/>
                  </a:lnTo>
                  <a:lnTo>
                    <a:pt x="541" y="356"/>
                  </a:lnTo>
                  <a:lnTo>
                    <a:pt x="546" y="358"/>
                  </a:lnTo>
                  <a:lnTo>
                    <a:pt x="548" y="358"/>
                  </a:lnTo>
                  <a:lnTo>
                    <a:pt x="548" y="361"/>
                  </a:lnTo>
                  <a:lnTo>
                    <a:pt x="555" y="366"/>
                  </a:lnTo>
                  <a:lnTo>
                    <a:pt x="570" y="375"/>
                  </a:lnTo>
                  <a:lnTo>
                    <a:pt x="584" y="363"/>
                  </a:lnTo>
                  <a:lnTo>
                    <a:pt x="589" y="361"/>
                  </a:lnTo>
                  <a:lnTo>
                    <a:pt x="608" y="361"/>
                  </a:lnTo>
                  <a:lnTo>
                    <a:pt x="625" y="354"/>
                  </a:lnTo>
                  <a:lnTo>
                    <a:pt x="630" y="354"/>
                  </a:lnTo>
                  <a:lnTo>
                    <a:pt x="637" y="354"/>
                  </a:lnTo>
                  <a:lnTo>
                    <a:pt x="656" y="356"/>
                  </a:lnTo>
                  <a:lnTo>
                    <a:pt x="670" y="351"/>
                  </a:lnTo>
                  <a:lnTo>
                    <a:pt x="673" y="349"/>
                  </a:lnTo>
                  <a:lnTo>
                    <a:pt x="716" y="373"/>
                  </a:lnTo>
                  <a:lnTo>
                    <a:pt x="723" y="375"/>
                  </a:lnTo>
                  <a:lnTo>
                    <a:pt x="726" y="378"/>
                  </a:lnTo>
                  <a:lnTo>
                    <a:pt x="731" y="380"/>
                  </a:lnTo>
                  <a:lnTo>
                    <a:pt x="733" y="190"/>
                  </a:lnTo>
                  <a:lnTo>
                    <a:pt x="718" y="72"/>
                  </a:lnTo>
                  <a:lnTo>
                    <a:pt x="716" y="2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88D1B5CB-9576-F440-9259-CEF8EED76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7804" y="4240863"/>
              <a:ext cx="742950" cy="766762"/>
            </a:xfrm>
            <a:custGeom>
              <a:avLst/>
              <a:gdLst>
                <a:gd name="T0" fmla="*/ 65 w 468"/>
                <a:gd name="T1" fmla="*/ 254 h 483"/>
                <a:gd name="T2" fmla="*/ 74 w 468"/>
                <a:gd name="T3" fmla="*/ 276 h 483"/>
                <a:gd name="T4" fmla="*/ 86 w 468"/>
                <a:gd name="T5" fmla="*/ 288 h 483"/>
                <a:gd name="T6" fmla="*/ 89 w 468"/>
                <a:gd name="T7" fmla="*/ 305 h 483"/>
                <a:gd name="T8" fmla="*/ 93 w 468"/>
                <a:gd name="T9" fmla="*/ 317 h 483"/>
                <a:gd name="T10" fmla="*/ 86 w 468"/>
                <a:gd name="T11" fmla="*/ 343 h 483"/>
                <a:gd name="T12" fmla="*/ 81 w 468"/>
                <a:gd name="T13" fmla="*/ 375 h 483"/>
                <a:gd name="T14" fmla="*/ 91 w 468"/>
                <a:gd name="T15" fmla="*/ 427 h 483"/>
                <a:gd name="T16" fmla="*/ 103 w 468"/>
                <a:gd name="T17" fmla="*/ 449 h 483"/>
                <a:gd name="T18" fmla="*/ 113 w 468"/>
                <a:gd name="T19" fmla="*/ 463 h 483"/>
                <a:gd name="T20" fmla="*/ 117 w 468"/>
                <a:gd name="T21" fmla="*/ 478 h 483"/>
                <a:gd name="T22" fmla="*/ 367 w 468"/>
                <a:gd name="T23" fmla="*/ 475 h 483"/>
                <a:gd name="T24" fmla="*/ 384 w 468"/>
                <a:gd name="T25" fmla="*/ 483 h 483"/>
                <a:gd name="T26" fmla="*/ 379 w 468"/>
                <a:gd name="T27" fmla="*/ 447 h 483"/>
                <a:gd name="T28" fmla="*/ 382 w 468"/>
                <a:gd name="T29" fmla="*/ 432 h 483"/>
                <a:gd name="T30" fmla="*/ 406 w 468"/>
                <a:gd name="T31" fmla="*/ 437 h 483"/>
                <a:gd name="T32" fmla="*/ 430 w 468"/>
                <a:gd name="T33" fmla="*/ 435 h 483"/>
                <a:gd name="T34" fmla="*/ 422 w 468"/>
                <a:gd name="T35" fmla="*/ 408 h 483"/>
                <a:gd name="T36" fmla="*/ 425 w 468"/>
                <a:gd name="T37" fmla="*/ 387 h 483"/>
                <a:gd name="T38" fmla="*/ 439 w 468"/>
                <a:gd name="T39" fmla="*/ 334 h 483"/>
                <a:gd name="T40" fmla="*/ 454 w 468"/>
                <a:gd name="T41" fmla="*/ 305 h 483"/>
                <a:gd name="T42" fmla="*/ 466 w 468"/>
                <a:gd name="T43" fmla="*/ 295 h 483"/>
                <a:gd name="T44" fmla="*/ 461 w 468"/>
                <a:gd name="T45" fmla="*/ 288 h 483"/>
                <a:gd name="T46" fmla="*/ 456 w 468"/>
                <a:gd name="T47" fmla="*/ 286 h 483"/>
                <a:gd name="T48" fmla="*/ 439 w 468"/>
                <a:gd name="T49" fmla="*/ 283 h 483"/>
                <a:gd name="T50" fmla="*/ 432 w 468"/>
                <a:gd name="T51" fmla="*/ 254 h 483"/>
                <a:gd name="T52" fmla="*/ 408 w 468"/>
                <a:gd name="T53" fmla="*/ 235 h 483"/>
                <a:gd name="T54" fmla="*/ 391 w 468"/>
                <a:gd name="T55" fmla="*/ 201 h 483"/>
                <a:gd name="T56" fmla="*/ 382 w 468"/>
                <a:gd name="T57" fmla="*/ 187 h 483"/>
                <a:gd name="T58" fmla="*/ 355 w 468"/>
                <a:gd name="T59" fmla="*/ 170 h 483"/>
                <a:gd name="T60" fmla="*/ 346 w 468"/>
                <a:gd name="T61" fmla="*/ 156 h 483"/>
                <a:gd name="T62" fmla="*/ 336 w 468"/>
                <a:gd name="T63" fmla="*/ 144 h 483"/>
                <a:gd name="T64" fmla="*/ 295 w 468"/>
                <a:gd name="T65" fmla="*/ 113 h 483"/>
                <a:gd name="T66" fmla="*/ 278 w 468"/>
                <a:gd name="T67" fmla="*/ 98 h 483"/>
                <a:gd name="T68" fmla="*/ 259 w 468"/>
                <a:gd name="T69" fmla="*/ 72 h 483"/>
                <a:gd name="T70" fmla="*/ 247 w 468"/>
                <a:gd name="T71" fmla="*/ 57 h 483"/>
                <a:gd name="T72" fmla="*/ 206 w 468"/>
                <a:gd name="T73" fmla="*/ 43 h 483"/>
                <a:gd name="T74" fmla="*/ 206 w 468"/>
                <a:gd name="T75" fmla="*/ 16 h 483"/>
                <a:gd name="T76" fmla="*/ 216 w 468"/>
                <a:gd name="T77" fmla="*/ 7 h 483"/>
                <a:gd name="T78" fmla="*/ 216 w 468"/>
                <a:gd name="T79" fmla="*/ 0 h 483"/>
                <a:gd name="T80" fmla="*/ 0 w 468"/>
                <a:gd name="T81" fmla="*/ 2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8" h="483">
                  <a:moveTo>
                    <a:pt x="0" y="28"/>
                  </a:moveTo>
                  <a:lnTo>
                    <a:pt x="65" y="254"/>
                  </a:lnTo>
                  <a:lnTo>
                    <a:pt x="69" y="262"/>
                  </a:lnTo>
                  <a:lnTo>
                    <a:pt x="74" y="276"/>
                  </a:lnTo>
                  <a:lnTo>
                    <a:pt x="77" y="283"/>
                  </a:lnTo>
                  <a:lnTo>
                    <a:pt x="86" y="288"/>
                  </a:lnTo>
                  <a:lnTo>
                    <a:pt x="91" y="295"/>
                  </a:lnTo>
                  <a:lnTo>
                    <a:pt x="89" y="305"/>
                  </a:lnTo>
                  <a:lnTo>
                    <a:pt x="96" y="314"/>
                  </a:lnTo>
                  <a:lnTo>
                    <a:pt x="93" y="317"/>
                  </a:lnTo>
                  <a:lnTo>
                    <a:pt x="86" y="329"/>
                  </a:lnTo>
                  <a:lnTo>
                    <a:pt x="86" y="343"/>
                  </a:lnTo>
                  <a:lnTo>
                    <a:pt x="81" y="355"/>
                  </a:lnTo>
                  <a:lnTo>
                    <a:pt x="81" y="375"/>
                  </a:lnTo>
                  <a:lnTo>
                    <a:pt x="93" y="399"/>
                  </a:lnTo>
                  <a:lnTo>
                    <a:pt x="91" y="427"/>
                  </a:lnTo>
                  <a:lnTo>
                    <a:pt x="103" y="444"/>
                  </a:lnTo>
                  <a:lnTo>
                    <a:pt x="103" y="449"/>
                  </a:lnTo>
                  <a:lnTo>
                    <a:pt x="105" y="454"/>
                  </a:lnTo>
                  <a:lnTo>
                    <a:pt x="113" y="463"/>
                  </a:lnTo>
                  <a:lnTo>
                    <a:pt x="113" y="471"/>
                  </a:lnTo>
                  <a:lnTo>
                    <a:pt x="117" y="478"/>
                  </a:lnTo>
                  <a:lnTo>
                    <a:pt x="362" y="463"/>
                  </a:lnTo>
                  <a:lnTo>
                    <a:pt x="367" y="475"/>
                  </a:lnTo>
                  <a:lnTo>
                    <a:pt x="370" y="480"/>
                  </a:lnTo>
                  <a:lnTo>
                    <a:pt x="384" y="483"/>
                  </a:lnTo>
                  <a:lnTo>
                    <a:pt x="386" y="468"/>
                  </a:lnTo>
                  <a:lnTo>
                    <a:pt x="379" y="447"/>
                  </a:lnTo>
                  <a:lnTo>
                    <a:pt x="379" y="437"/>
                  </a:lnTo>
                  <a:lnTo>
                    <a:pt x="382" y="432"/>
                  </a:lnTo>
                  <a:lnTo>
                    <a:pt x="389" y="427"/>
                  </a:lnTo>
                  <a:lnTo>
                    <a:pt x="406" y="437"/>
                  </a:lnTo>
                  <a:lnTo>
                    <a:pt x="422" y="437"/>
                  </a:lnTo>
                  <a:lnTo>
                    <a:pt x="430" y="435"/>
                  </a:lnTo>
                  <a:lnTo>
                    <a:pt x="427" y="418"/>
                  </a:lnTo>
                  <a:lnTo>
                    <a:pt x="422" y="408"/>
                  </a:lnTo>
                  <a:lnTo>
                    <a:pt x="422" y="396"/>
                  </a:lnTo>
                  <a:lnTo>
                    <a:pt x="425" y="387"/>
                  </a:lnTo>
                  <a:lnTo>
                    <a:pt x="437" y="350"/>
                  </a:lnTo>
                  <a:lnTo>
                    <a:pt x="439" y="334"/>
                  </a:lnTo>
                  <a:lnTo>
                    <a:pt x="446" y="319"/>
                  </a:lnTo>
                  <a:lnTo>
                    <a:pt x="454" y="305"/>
                  </a:lnTo>
                  <a:lnTo>
                    <a:pt x="461" y="295"/>
                  </a:lnTo>
                  <a:lnTo>
                    <a:pt x="466" y="295"/>
                  </a:lnTo>
                  <a:lnTo>
                    <a:pt x="468" y="290"/>
                  </a:lnTo>
                  <a:lnTo>
                    <a:pt x="461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4" y="286"/>
                  </a:lnTo>
                  <a:lnTo>
                    <a:pt x="439" y="283"/>
                  </a:lnTo>
                  <a:lnTo>
                    <a:pt x="437" y="276"/>
                  </a:lnTo>
                  <a:lnTo>
                    <a:pt x="432" y="254"/>
                  </a:lnTo>
                  <a:lnTo>
                    <a:pt x="420" y="240"/>
                  </a:lnTo>
                  <a:lnTo>
                    <a:pt x="408" y="235"/>
                  </a:lnTo>
                  <a:lnTo>
                    <a:pt x="401" y="214"/>
                  </a:lnTo>
                  <a:lnTo>
                    <a:pt x="391" y="201"/>
                  </a:lnTo>
                  <a:lnTo>
                    <a:pt x="389" y="189"/>
                  </a:lnTo>
                  <a:lnTo>
                    <a:pt x="382" y="187"/>
                  </a:lnTo>
                  <a:lnTo>
                    <a:pt x="365" y="182"/>
                  </a:lnTo>
                  <a:lnTo>
                    <a:pt x="355" y="170"/>
                  </a:lnTo>
                  <a:lnTo>
                    <a:pt x="346" y="163"/>
                  </a:lnTo>
                  <a:lnTo>
                    <a:pt x="346" y="156"/>
                  </a:lnTo>
                  <a:lnTo>
                    <a:pt x="341" y="146"/>
                  </a:lnTo>
                  <a:lnTo>
                    <a:pt x="336" y="144"/>
                  </a:lnTo>
                  <a:lnTo>
                    <a:pt x="322" y="137"/>
                  </a:lnTo>
                  <a:lnTo>
                    <a:pt x="295" y="113"/>
                  </a:lnTo>
                  <a:lnTo>
                    <a:pt x="283" y="108"/>
                  </a:lnTo>
                  <a:lnTo>
                    <a:pt x="278" y="98"/>
                  </a:lnTo>
                  <a:lnTo>
                    <a:pt x="266" y="89"/>
                  </a:lnTo>
                  <a:lnTo>
                    <a:pt x="259" y="72"/>
                  </a:lnTo>
                  <a:lnTo>
                    <a:pt x="250" y="64"/>
                  </a:lnTo>
                  <a:lnTo>
                    <a:pt x="247" y="57"/>
                  </a:lnTo>
                  <a:lnTo>
                    <a:pt x="230" y="52"/>
                  </a:lnTo>
                  <a:lnTo>
                    <a:pt x="206" y="43"/>
                  </a:lnTo>
                  <a:lnTo>
                    <a:pt x="199" y="36"/>
                  </a:lnTo>
                  <a:lnTo>
                    <a:pt x="206" y="16"/>
                  </a:lnTo>
                  <a:lnTo>
                    <a:pt x="214" y="12"/>
                  </a:lnTo>
                  <a:lnTo>
                    <a:pt x="216" y="7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89" y="19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CDC5919-6DE6-E344-AA86-33A15D3477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0691" y="3385200"/>
              <a:ext cx="1060450" cy="592137"/>
            </a:xfrm>
            <a:custGeom>
              <a:avLst/>
              <a:gdLst>
                <a:gd name="T0" fmla="*/ 200 w 668"/>
                <a:gd name="T1" fmla="*/ 349 h 373"/>
                <a:gd name="T2" fmla="*/ 164 w 668"/>
                <a:gd name="T3" fmla="*/ 354 h 373"/>
                <a:gd name="T4" fmla="*/ 142 w 668"/>
                <a:gd name="T5" fmla="*/ 356 h 373"/>
                <a:gd name="T6" fmla="*/ 37 w 668"/>
                <a:gd name="T7" fmla="*/ 354 h 373"/>
                <a:gd name="T8" fmla="*/ 56 w 668"/>
                <a:gd name="T9" fmla="*/ 327 h 373"/>
                <a:gd name="T10" fmla="*/ 68 w 668"/>
                <a:gd name="T11" fmla="*/ 308 h 373"/>
                <a:gd name="T12" fmla="*/ 123 w 668"/>
                <a:gd name="T13" fmla="*/ 255 h 373"/>
                <a:gd name="T14" fmla="*/ 137 w 668"/>
                <a:gd name="T15" fmla="*/ 277 h 373"/>
                <a:gd name="T16" fmla="*/ 173 w 668"/>
                <a:gd name="T17" fmla="*/ 277 h 373"/>
                <a:gd name="T18" fmla="*/ 188 w 668"/>
                <a:gd name="T19" fmla="*/ 274 h 373"/>
                <a:gd name="T20" fmla="*/ 219 w 668"/>
                <a:gd name="T21" fmla="*/ 267 h 373"/>
                <a:gd name="T22" fmla="*/ 231 w 668"/>
                <a:gd name="T23" fmla="*/ 257 h 373"/>
                <a:gd name="T24" fmla="*/ 267 w 668"/>
                <a:gd name="T25" fmla="*/ 226 h 373"/>
                <a:gd name="T26" fmla="*/ 279 w 668"/>
                <a:gd name="T27" fmla="*/ 180 h 373"/>
                <a:gd name="T28" fmla="*/ 310 w 668"/>
                <a:gd name="T29" fmla="*/ 116 h 373"/>
                <a:gd name="T30" fmla="*/ 329 w 668"/>
                <a:gd name="T31" fmla="*/ 123 h 373"/>
                <a:gd name="T32" fmla="*/ 349 w 668"/>
                <a:gd name="T33" fmla="*/ 75 h 373"/>
                <a:gd name="T34" fmla="*/ 373 w 668"/>
                <a:gd name="T35" fmla="*/ 60 h 373"/>
                <a:gd name="T36" fmla="*/ 387 w 668"/>
                <a:gd name="T37" fmla="*/ 34 h 373"/>
                <a:gd name="T38" fmla="*/ 387 w 668"/>
                <a:gd name="T39" fmla="*/ 7 h 373"/>
                <a:gd name="T40" fmla="*/ 430 w 668"/>
                <a:gd name="T41" fmla="*/ 27 h 373"/>
                <a:gd name="T42" fmla="*/ 442 w 668"/>
                <a:gd name="T43" fmla="*/ 5 h 373"/>
                <a:gd name="T44" fmla="*/ 464 w 668"/>
                <a:gd name="T45" fmla="*/ 10 h 373"/>
                <a:gd name="T46" fmla="*/ 483 w 668"/>
                <a:gd name="T47" fmla="*/ 29 h 373"/>
                <a:gd name="T48" fmla="*/ 510 w 668"/>
                <a:gd name="T49" fmla="*/ 48 h 373"/>
                <a:gd name="T50" fmla="*/ 490 w 668"/>
                <a:gd name="T51" fmla="*/ 89 h 373"/>
                <a:gd name="T52" fmla="*/ 514 w 668"/>
                <a:gd name="T53" fmla="*/ 96 h 373"/>
                <a:gd name="T54" fmla="*/ 534 w 668"/>
                <a:gd name="T55" fmla="*/ 108 h 373"/>
                <a:gd name="T56" fmla="*/ 548 w 668"/>
                <a:gd name="T57" fmla="*/ 113 h 373"/>
                <a:gd name="T58" fmla="*/ 584 w 668"/>
                <a:gd name="T59" fmla="*/ 128 h 373"/>
                <a:gd name="T60" fmla="*/ 586 w 668"/>
                <a:gd name="T61" fmla="*/ 144 h 373"/>
                <a:gd name="T62" fmla="*/ 582 w 668"/>
                <a:gd name="T63" fmla="*/ 164 h 373"/>
                <a:gd name="T64" fmla="*/ 603 w 668"/>
                <a:gd name="T65" fmla="*/ 183 h 373"/>
                <a:gd name="T66" fmla="*/ 589 w 668"/>
                <a:gd name="T67" fmla="*/ 188 h 373"/>
                <a:gd name="T68" fmla="*/ 594 w 668"/>
                <a:gd name="T69" fmla="*/ 197 h 373"/>
                <a:gd name="T70" fmla="*/ 582 w 668"/>
                <a:gd name="T71" fmla="*/ 202 h 373"/>
                <a:gd name="T72" fmla="*/ 596 w 668"/>
                <a:gd name="T73" fmla="*/ 209 h 373"/>
                <a:gd name="T74" fmla="*/ 598 w 668"/>
                <a:gd name="T75" fmla="*/ 229 h 373"/>
                <a:gd name="T76" fmla="*/ 579 w 668"/>
                <a:gd name="T77" fmla="*/ 229 h 373"/>
                <a:gd name="T78" fmla="*/ 606 w 668"/>
                <a:gd name="T79" fmla="*/ 236 h 373"/>
                <a:gd name="T80" fmla="*/ 637 w 668"/>
                <a:gd name="T81" fmla="*/ 231 h 373"/>
                <a:gd name="T82" fmla="*/ 639 w 668"/>
                <a:gd name="T83" fmla="*/ 267 h 373"/>
                <a:gd name="T84" fmla="*/ 634 w 668"/>
                <a:gd name="T85" fmla="*/ 118 h 373"/>
                <a:gd name="T86" fmla="*/ 637 w 668"/>
                <a:gd name="T87" fmla="*/ 132 h 373"/>
                <a:gd name="T88" fmla="*/ 625 w 668"/>
                <a:gd name="T89" fmla="*/ 164 h 373"/>
                <a:gd name="T90" fmla="*/ 632 w 668"/>
                <a:gd name="T91" fmla="*/ 207 h 373"/>
                <a:gd name="T92" fmla="*/ 649 w 668"/>
                <a:gd name="T93" fmla="*/ 152 h 373"/>
                <a:gd name="T94" fmla="*/ 654 w 668"/>
                <a:gd name="T95" fmla="*/ 118 h 373"/>
                <a:gd name="T96" fmla="*/ 668 w 668"/>
                <a:gd name="T97" fmla="*/ 9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8" h="373">
                  <a:moveTo>
                    <a:pt x="639" y="272"/>
                  </a:moveTo>
                  <a:lnTo>
                    <a:pt x="426" y="313"/>
                  </a:lnTo>
                  <a:lnTo>
                    <a:pt x="200" y="349"/>
                  </a:lnTo>
                  <a:lnTo>
                    <a:pt x="195" y="349"/>
                  </a:lnTo>
                  <a:lnTo>
                    <a:pt x="185" y="351"/>
                  </a:lnTo>
                  <a:lnTo>
                    <a:pt x="164" y="354"/>
                  </a:lnTo>
                  <a:lnTo>
                    <a:pt x="164" y="349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37" y="354"/>
                  </a:lnTo>
                  <a:lnTo>
                    <a:pt x="39" y="346"/>
                  </a:lnTo>
                  <a:lnTo>
                    <a:pt x="56" y="334"/>
                  </a:lnTo>
                  <a:lnTo>
                    <a:pt x="56" y="327"/>
                  </a:lnTo>
                  <a:lnTo>
                    <a:pt x="58" y="322"/>
                  </a:lnTo>
                  <a:lnTo>
                    <a:pt x="68" y="317"/>
                  </a:lnTo>
                  <a:lnTo>
                    <a:pt x="68" y="308"/>
                  </a:lnTo>
                  <a:lnTo>
                    <a:pt x="77" y="301"/>
                  </a:lnTo>
                  <a:lnTo>
                    <a:pt x="121" y="262"/>
                  </a:lnTo>
                  <a:lnTo>
                    <a:pt x="123" y="255"/>
                  </a:lnTo>
                  <a:lnTo>
                    <a:pt x="125" y="257"/>
                  </a:lnTo>
                  <a:lnTo>
                    <a:pt x="123" y="265"/>
                  </a:lnTo>
                  <a:lnTo>
                    <a:pt x="137" y="277"/>
                  </a:lnTo>
                  <a:lnTo>
                    <a:pt x="154" y="284"/>
                  </a:lnTo>
                  <a:lnTo>
                    <a:pt x="164" y="286"/>
                  </a:lnTo>
                  <a:lnTo>
                    <a:pt x="173" y="277"/>
                  </a:lnTo>
                  <a:lnTo>
                    <a:pt x="173" y="272"/>
                  </a:lnTo>
                  <a:lnTo>
                    <a:pt x="181" y="267"/>
                  </a:lnTo>
                  <a:lnTo>
                    <a:pt x="188" y="274"/>
                  </a:lnTo>
                  <a:lnTo>
                    <a:pt x="193" y="277"/>
                  </a:lnTo>
                  <a:lnTo>
                    <a:pt x="197" y="274"/>
                  </a:lnTo>
                  <a:lnTo>
                    <a:pt x="219" y="267"/>
                  </a:lnTo>
                  <a:lnTo>
                    <a:pt x="224" y="253"/>
                  </a:lnTo>
                  <a:lnTo>
                    <a:pt x="226" y="253"/>
                  </a:lnTo>
                  <a:lnTo>
                    <a:pt x="231" y="257"/>
                  </a:lnTo>
                  <a:lnTo>
                    <a:pt x="248" y="241"/>
                  </a:lnTo>
                  <a:lnTo>
                    <a:pt x="253" y="245"/>
                  </a:lnTo>
                  <a:lnTo>
                    <a:pt x="267" y="226"/>
                  </a:lnTo>
                  <a:lnTo>
                    <a:pt x="265" y="219"/>
                  </a:lnTo>
                  <a:lnTo>
                    <a:pt x="265" y="207"/>
                  </a:lnTo>
                  <a:lnTo>
                    <a:pt x="279" y="180"/>
                  </a:lnTo>
                  <a:lnTo>
                    <a:pt x="298" y="111"/>
                  </a:lnTo>
                  <a:lnTo>
                    <a:pt x="301" y="108"/>
                  </a:lnTo>
                  <a:lnTo>
                    <a:pt x="310" y="116"/>
                  </a:lnTo>
                  <a:lnTo>
                    <a:pt x="313" y="120"/>
                  </a:lnTo>
                  <a:lnTo>
                    <a:pt x="317" y="125"/>
                  </a:lnTo>
                  <a:lnTo>
                    <a:pt x="329" y="123"/>
                  </a:lnTo>
                  <a:lnTo>
                    <a:pt x="337" y="111"/>
                  </a:lnTo>
                  <a:lnTo>
                    <a:pt x="342" y="84"/>
                  </a:lnTo>
                  <a:lnTo>
                    <a:pt x="349" y="75"/>
                  </a:lnTo>
                  <a:lnTo>
                    <a:pt x="358" y="80"/>
                  </a:lnTo>
                  <a:lnTo>
                    <a:pt x="366" y="63"/>
                  </a:lnTo>
                  <a:lnTo>
                    <a:pt x="373" y="60"/>
                  </a:lnTo>
                  <a:lnTo>
                    <a:pt x="378" y="53"/>
                  </a:lnTo>
                  <a:lnTo>
                    <a:pt x="382" y="39"/>
                  </a:lnTo>
                  <a:lnTo>
                    <a:pt x="387" y="34"/>
                  </a:lnTo>
                  <a:lnTo>
                    <a:pt x="387" y="31"/>
                  </a:lnTo>
                  <a:lnTo>
                    <a:pt x="385" y="29"/>
                  </a:lnTo>
                  <a:lnTo>
                    <a:pt x="387" y="7"/>
                  </a:lnTo>
                  <a:lnTo>
                    <a:pt x="387" y="5"/>
                  </a:lnTo>
                  <a:lnTo>
                    <a:pt x="392" y="0"/>
                  </a:lnTo>
                  <a:lnTo>
                    <a:pt x="430" y="27"/>
                  </a:lnTo>
                  <a:lnTo>
                    <a:pt x="435" y="27"/>
                  </a:lnTo>
                  <a:lnTo>
                    <a:pt x="438" y="27"/>
                  </a:lnTo>
                  <a:lnTo>
                    <a:pt x="442" y="5"/>
                  </a:lnTo>
                  <a:lnTo>
                    <a:pt x="450" y="5"/>
                  </a:lnTo>
                  <a:lnTo>
                    <a:pt x="454" y="7"/>
                  </a:lnTo>
                  <a:lnTo>
                    <a:pt x="464" y="10"/>
                  </a:lnTo>
                  <a:lnTo>
                    <a:pt x="459" y="17"/>
                  </a:lnTo>
                  <a:lnTo>
                    <a:pt x="469" y="29"/>
                  </a:lnTo>
                  <a:lnTo>
                    <a:pt x="483" y="29"/>
                  </a:lnTo>
                  <a:lnTo>
                    <a:pt x="490" y="36"/>
                  </a:lnTo>
                  <a:lnTo>
                    <a:pt x="502" y="41"/>
                  </a:lnTo>
                  <a:lnTo>
                    <a:pt x="510" y="48"/>
                  </a:lnTo>
                  <a:lnTo>
                    <a:pt x="507" y="56"/>
                  </a:lnTo>
                  <a:lnTo>
                    <a:pt x="498" y="72"/>
                  </a:lnTo>
                  <a:lnTo>
                    <a:pt x="490" y="89"/>
                  </a:lnTo>
                  <a:lnTo>
                    <a:pt x="493" y="101"/>
                  </a:lnTo>
                  <a:lnTo>
                    <a:pt x="505" y="101"/>
                  </a:lnTo>
                  <a:lnTo>
                    <a:pt x="514" y="96"/>
                  </a:lnTo>
                  <a:lnTo>
                    <a:pt x="524" y="106"/>
                  </a:lnTo>
                  <a:lnTo>
                    <a:pt x="529" y="108"/>
                  </a:lnTo>
                  <a:lnTo>
                    <a:pt x="534" y="108"/>
                  </a:lnTo>
                  <a:lnTo>
                    <a:pt x="541" y="116"/>
                  </a:lnTo>
                  <a:lnTo>
                    <a:pt x="543" y="116"/>
                  </a:lnTo>
                  <a:lnTo>
                    <a:pt x="548" y="113"/>
                  </a:lnTo>
                  <a:lnTo>
                    <a:pt x="553" y="113"/>
                  </a:lnTo>
                  <a:lnTo>
                    <a:pt x="572" y="123"/>
                  </a:lnTo>
                  <a:lnTo>
                    <a:pt x="584" y="128"/>
                  </a:lnTo>
                  <a:lnTo>
                    <a:pt x="594" y="135"/>
                  </a:lnTo>
                  <a:lnTo>
                    <a:pt x="591" y="140"/>
                  </a:lnTo>
                  <a:lnTo>
                    <a:pt x="586" y="144"/>
                  </a:lnTo>
                  <a:lnTo>
                    <a:pt x="589" y="156"/>
                  </a:lnTo>
                  <a:lnTo>
                    <a:pt x="586" y="161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98" y="171"/>
                  </a:lnTo>
                  <a:lnTo>
                    <a:pt x="603" y="183"/>
                  </a:lnTo>
                  <a:lnTo>
                    <a:pt x="601" y="185"/>
                  </a:lnTo>
                  <a:lnTo>
                    <a:pt x="598" y="190"/>
                  </a:lnTo>
                  <a:lnTo>
                    <a:pt x="589" y="188"/>
                  </a:lnTo>
                  <a:lnTo>
                    <a:pt x="586" y="193"/>
                  </a:lnTo>
                  <a:lnTo>
                    <a:pt x="591" y="197"/>
                  </a:lnTo>
                  <a:lnTo>
                    <a:pt x="594" y="197"/>
                  </a:lnTo>
                  <a:lnTo>
                    <a:pt x="594" y="200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82" y="205"/>
                  </a:lnTo>
                  <a:lnTo>
                    <a:pt x="586" y="209"/>
                  </a:lnTo>
                  <a:lnTo>
                    <a:pt x="596" y="209"/>
                  </a:lnTo>
                  <a:lnTo>
                    <a:pt x="606" y="214"/>
                  </a:lnTo>
                  <a:lnTo>
                    <a:pt x="608" y="219"/>
                  </a:lnTo>
                  <a:lnTo>
                    <a:pt x="598" y="229"/>
                  </a:lnTo>
                  <a:lnTo>
                    <a:pt x="594" y="229"/>
                  </a:lnTo>
                  <a:lnTo>
                    <a:pt x="579" y="224"/>
                  </a:lnTo>
                  <a:lnTo>
                    <a:pt x="579" y="229"/>
                  </a:lnTo>
                  <a:lnTo>
                    <a:pt x="589" y="233"/>
                  </a:lnTo>
                  <a:lnTo>
                    <a:pt x="596" y="241"/>
                  </a:lnTo>
                  <a:lnTo>
                    <a:pt x="606" y="236"/>
                  </a:lnTo>
                  <a:lnTo>
                    <a:pt x="615" y="231"/>
                  </a:lnTo>
                  <a:lnTo>
                    <a:pt x="625" y="231"/>
                  </a:lnTo>
                  <a:lnTo>
                    <a:pt x="637" y="231"/>
                  </a:lnTo>
                  <a:lnTo>
                    <a:pt x="637" y="231"/>
                  </a:lnTo>
                  <a:lnTo>
                    <a:pt x="646" y="260"/>
                  </a:lnTo>
                  <a:lnTo>
                    <a:pt x="639" y="267"/>
                  </a:lnTo>
                  <a:lnTo>
                    <a:pt x="637" y="267"/>
                  </a:lnTo>
                  <a:lnTo>
                    <a:pt x="639" y="272"/>
                  </a:lnTo>
                  <a:close/>
                  <a:moveTo>
                    <a:pt x="634" y="118"/>
                  </a:moveTo>
                  <a:lnTo>
                    <a:pt x="637" y="118"/>
                  </a:lnTo>
                  <a:lnTo>
                    <a:pt x="637" y="128"/>
                  </a:lnTo>
                  <a:lnTo>
                    <a:pt x="637" y="132"/>
                  </a:lnTo>
                  <a:lnTo>
                    <a:pt x="630" y="140"/>
                  </a:lnTo>
                  <a:lnTo>
                    <a:pt x="627" y="147"/>
                  </a:lnTo>
                  <a:lnTo>
                    <a:pt x="625" y="164"/>
                  </a:lnTo>
                  <a:lnTo>
                    <a:pt x="627" y="178"/>
                  </a:lnTo>
                  <a:lnTo>
                    <a:pt x="627" y="195"/>
                  </a:lnTo>
                  <a:lnTo>
                    <a:pt x="632" y="207"/>
                  </a:lnTo>
                  <a:lnTo>
                    <a:pt x="634" y="190"/>
                  </a:lnTo>
                  <a:lnTo>
                    <a:pt x="639" y="173"/>
                  </a:lnTo>
                  <a:lnTo>
                    <a:pt x="649" y="152"/>
                  </a:lnTo>
                  <a:lnTo>
                    <a:pt x="654" y="140"/>
                  </a:lnTo>
                  <a:lnTo>
                    <a:pt x="656" y="132"/>
                  </a:lnTo>
                  <a:lnTo>
                    <a:pt x="654" y="118"/>
                  </a:lnTo>
                  <a:lnTo>
                    <a:pt x="656" y="113"/>
                  </a:lnTo>
                  <a:lnTo>
                    <a:pt x="668" y="104"/>
                  </a:lnTo>
                  <a:lnTo>
                    <a:pt x="668" y="99"/>
                  </a:lnTo>
                  <a:lnTo>
                    <a:pt x="642" y="108"/>
                  </a:lnTo>
                  <a:lnTo>
                    <a:pt x="634" y="118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5538103-A4BF-1D47-A63F-BF2A2B876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5179" y="2324750"/>
              <a:ext cx="1020763" cy="782637"/>
            </a:xfrm>
            <a:custGeom>
              <a:avLst/>
              <a:gdLst>
                <a:gd name="T0" fmla="*/ 492 w 643"/>
                <a:gd name="T1" fmla="*/ 442 h 493"/>
                <a:gd name="T2" fmla="*/ 482 w 643"/>
                <a:gd name="T3" fmla="*/ 459 h 493"/>
                <a:gd name="T4" fmla="*/ 473 w 643"/>
                <a:gd name="T5" fmla="*/ 474 h 493"/>
                <a:gd name="T6" fmla="*/ 470 w 643"/>
                <a:gd name="T7" fmla="*/ 493 h 493"/>
                <a:gd name="T8" fmla="*/ 485 w 643"/>
                <a:gd name="T9" fmla="*/ 476 h 493"/>
                <a:gd name="T10" fmla="*/ 514 w 643"/>
                <a:gd name="T11" fmla="*/ 474 h 493"/>
                <a:gd name="T12" fmla="*/ 547 w 643"/>
                <a:gd name="T13" fmla="*/ 459 h 493"/>
                <a:gd name="T14" fmla="*/ 605 w 643"/>
                <a:gd name="T15" fmla="*/ 418 h 493"/>
                <a:gd name="T16" fmla="*/ 624 w 643"/>
                <a:gd name="T17" fmla="*/ 404 h 493"/>
                <a:gd name="T18" fmla="*/ 641 w 643"/>
                <a:gd name="T19" fmla="*/ 387 h 493"/>
                <a:gd name="T20" fmla="*/ 634 w 643"/>
                <a:gd name="T21" fmla="*/ 389 h 493"/>
                <a:gd name="T22" fmla="*/ 607 w 643"/>
                <a:gd name="T23" fmla="*/ 401 h 493"/>
                <a:gd name="T24" fmla="*/ 593 w 643"/>
                <a:gd name="T25" fmla="*/ 411 h 493"/>
                <a:gd name="T26" fmla="*/ 612 w 643"/>
                <a:gd name="T27" fmla="*/ 382 h 493"/>
                <a:gd name="T28" fmla="*/ 598 w 643"/>
                <a:gd name="T29" fmla="*/ 394 h 493"/>
                <a:gd name="T30" fmla="*/ 542 w 643"/>
                <a:gd name="T31" fmla="*/ 425 h 493"/>
                <a:gd name="T32" fmla="*/ 504 w 643"/>
                <a:gd name="T33" fmla="*/ 452 h 493"/>
                <a:gd name="T34" fmla="*/ 499 w 643"/>
                <a:gd name="T35" fmla="*/ 430 h 493"/>
                <a:gd name="T36" fmla="*/ 511 w 643"/>
                <a:gd name="T37" fmla="*/ 404 h 493"/>
                <a:gd name="T38" fmla="*/ 497 w 643"/>
                <a:gd name="T39" fmla="*/ 313 h 493"/>
                <a:gd name="T40" fmla="*/ 485 w 643"/>
                <a:gd name="T41" fmla="*/ 219 h 493"/>
                <a:gd name="T42" fmla="*/ 475 w 643"/>
                <a:gd name="T43" fmla="*/ 159 h 493"/>
                <a:gd name="T44" fmla="*/ 463 w 643"/>
                <a:gd name="T45" fmla="*/ 149 h 493"/>
                <a:gd name="T46" fmla="*/ 461 w 643"/>
                <a:gd name="T47" fmla="*/ 132 h 493"/>
                <a:gd name="T48" fmla="*/ 451 w 643"/>
                <a:gd name="T49" fmla="*/ 79 h 493"/>
                <a:gd name="T50" fmla="*/ 434 w 643"/>
                <a:gd name="T51" fmla="*/ 22 h 493"/>
                <a:gd name="T52" fmla="*/ 427 w 643"/>
                <a:gd name="T53" fmla="*/ 0 h 493"/>
                <a:gd name="T54" fmla="*/ 324 w 643"/>
                <a:gd name="T55" fmla="*/ 22 h 493"/>
                <a:gd name="T56" fmla="*/ 288 w 643"/>
                <a:gd name="T57" fmla="*/ 53 h 493"/>
                <a:gd name="T58" fmla="*/ 261 w 643"/>
                <a:gd name="T59" fmla="*/ 99 h 493"/>
                <a:gd name="T60" fmla="*/ 228 w 643"/>
                <a:gd name="T61" fmla="*/ 142 h 493"/>
                <a:gd name="T62" fmla="*/ 230 w 643"/>
                <a:gd name="T63" fmla="*/ 159 h 493"/>
                <a:gd name="T64" fmla="*/ 242 w 643"/>
                <a:gd name="T65" fmla="*/ 166 h 493"/>
                <a:gd name="T66" fmla="*/ 247 w 643"/>
                <a:gd name="T67" fmla="*/ 190 h 493"/>
                <a:gd name="T68" fmla="*/ 206 w 643"/>
                <a:gd name="T69" fmla="*/ 238 h 493"/>
                <a:gd name="T70" fmla="*/ 134 w 643"/>
                <a:gd name="T71" fmla="*/ 250 h 493"/>
                <a:gd name="T72" fmla="*/ 79 w 643"/>
                <a:gd name="T73" fmla="*/ 255 h 493"/>
                <a:gd name="T74" fmla="*/ 40 w 643"/>
                <a:gd name="T75" fmla="*/ 284 h 493"/>
                <a:gd name="T76" fmla="*/ 60 w 643"/>
                <a:gd name="T77" fmla="*/ 313 h 493"/>
                <a:gd name="T78" fmla="*/ 52 w 643"/>
                <a:gd name="T79" fmla="*/ 332 h 493"/>
                <a:gd name="T80" fmla="*/ 0 w 643"/>
                <a:gd name="T81" fmla="*/ 389 h 493"/>
                <a:gd name="T82" fmla="*/ 357 w 643"/>
                <a:gd name="T83" fmla="*/ 353 h 493"/>
                <a:gd name="T84" fmla="*/ 365 w 643"/>
                <a:gd name="T85" fmla="*/ 361 h 493"/>
                <a:gd name="T86" fmla="*/ 384 w 643"/>
                <a:gd name="T87" fmla="*/ 385 h 493"/>
                <a:gd name="T88" fmla="*/ 391 w 643"/>
                <a:gd name="T89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3" h="493">
                  <a:moveTo>
                    <a:pt x="417" y="406"/>
                  </a:moveTo>
                  <a:lnTo>
                    <a:pt x="487" y="430"/>
                  </a:lnTo>
                  <a:lnTo>
                    <a:pt x="492" y="442"/>
                  </a:lnTo>
                  <a:lnTo>
                    <a:pt x="487" y="447"/>
                  </a:lnTo>
                  <a:lnTo>
                    <a:pt x="482" y="452"/>
                  </a:lnTo>
                  <a:lnTo>
                    <a:pt x="482" y="459"/>
                  </a:lnTo>
                  <a:lnTo>
                    <a:pt x="482" y="471"/>
                  </a:lnTo>
                  <a:lnTo>
                    <a:pt x="478" y="471"/>
                  </a:lnTo>
                  <a:lnTo>
                    <a:pt x="473" y="474"/>
                  </a:lnTo>
                  <a:lnTo>
                    <a:pt x="468" y="488"/>
                  </a:lnTo>
                  <a:lnTo>
                    <a:pt x="468" y="493"/>
                  </a:lnTo>
                  <a:lnTo>
                    <a:pt x="470" y="493"/>
                  </a:lnTo>
                  <a:lnTo>
                    <a:pt x="473" y="490"/>
                  </a:lnTo>
                  <a:lnTo>
                    <a:pt x="475" y="488"/>
                  </a:lnTo>
                  <a:lnTo>
                    <a:pt x="485" y="476"/>
                  </a:lnTo>
                  <a:lnTo>
                    <a:pt x="492" y="478"/>
                  </a:lnTo>
                  <a:lnTo>
                    <a:pt x="506" y="478"/>
                  </a:lnTo>
                  <a:lnTo>
                    <a:pt x="514" y="474"/>
                  </a:lnTo>
                  <a:lnTo>
                    <a:pt x="526" y="471"/>
                  </a:lnTo>
                  <a:lnTo>
                    <a:pt x="538" y="464"/>
                  </a:lnTo>
                  <a:lnTo>
                    <a:pt x="547" y="459"/>
                  </a:lnTo>
                  <a:lnTo>
                    <a:pt x="557" y="452"/>
                  </a:lnTo>
                  <a:lnTo>
                    <a:pt x="595" y="425"/>
                  </a:lnTo>
                  <a:lnTo>
                    <a:pt x="605" y="418"/>
                  </a:lnTo>
                  <a:lnTo>
                    <a:pt x="612" y="411"/>
                  </a:lnTo>
                  <a:lnTo>
                    <a:pt x="619" y="409"/>
                  </a:lnTo>
                  <a:lnTo>
                    <a:pt x="624" y="404"/>
                  </a:lnTo>
                  <a:lnTo>
                    <a:pt x="634" y="399"/>
                  </a:lnTo>
                  <a:lnTo>
                    <a:pt x="638" y="397"/>
                  </a:lnTo>
                  <a:lnTo>
                    <a:pt x="641" y="387"/>
                  </a:lnTo>
                  <a:lnTo>
                    <a:pt x="643" y="382"/>
                  </a:lnTo>
                  <a:lnTo>
                    <a:pt x="641" y="382"/>
                  </a:lnTo>
                  <a:lnTo>
                    <a:pt x="634" y="389"/>
                  </a:lnTo>
                  <a:lnTo>
                    <a:pt x="624" y="392"/>
                  </a:lnTo>
                  <a:lnTo>
                    <a:pt x="614" y="397"/>
                  </a:lnTo>
                  <a:lnTo>
                    <a:pt x="607" y="401"/>
                  </a:lnTo>
                  <a:lnTo>
                    <a:pt x="605" y="409"/>
                  </a:lnTo>
                  <a:lnTo>
                    <a:pt x="595" y="413"/>
                  </a:lnTo>
                  <a:lnTo>
                    <a:pt x="593" y="411"/>
                  </a:lnTo>
                  <a:lnTo>
                    <a:pt x="598" y="404"/>
                  </a:lnTo>
                  <a:lnTo>
                    <a:pt x="605" y="397"/>
                  </a:lnTo>
                  <a:lnTo>
                    <a:pt x="612" y="382"/>
                  </a:lnTo>
                  <a:lnTo>
                    <a:pt x="610" y="380"/>
                  </a:lnTo>
                  <a:lnTo>
                    <a:pt x="602" y="387"/>
                  </a:lnTo>
                  <a:lnTo>
                    <a:pt x="598" y="394"/>
                  </a:lnTo>
                  <a:lnTo>
                    <a:pt x="593" y="399"/>
                  </a:lnTo>
                  <a:lnTo>
                    <a:pt x="571" y="411"/>
                  </a:lnTo>
                  <a:lnTo>
                    <a:pt x="542" y="425"/>
                  </a:lnTo>
                  <a:lnTo>
                    <a:pt x="521" y="438"/>
                  </a:lnTo>
                  <a:lnTo>
                    <a:pt x="511" y="440"/>
                  </a:lnTo>
                  <a:lnTo>
                    <a:pt x="504" y="452"/>
                  </a:lnTo>
                  <a:lnTo>
                    <a:pt x="499" y="450"/>
                  </a:lnTo>
                  <a:lnTo>
                    <a:pt x="497" y="440"/>
                  </a:lnTo>
                  <a:lnTo>
                    <a:pt x="499" y="430"/>
                  </a:lnTo>
                  <a:lnTo>
                    <a:pt x="506" y="425"/>
                  </a:lnTo>
                  <a:lnTo>
                    <a:pt x="499" y="416"/>
                  </a:lnTo>
                  <a:lnTo>
                    <a:pt x="511" y="404"/>
                  </a:lnTo>
                  <a:lnTo>
                    <a:pt x="514" y="397"/>
                  </a:lnTo>
                  <a:lnTo>
                    <a:pt x="506" y="389"/>
                  </a:lnTo>
                  <a:lnTo>
                    <a:pt x="497" y="313"/>
                  </a:lnTo>
                  <a:lnTo>
                    <a:pt x="494" y="310"/>
                  </a:lnTo>
                  <a:lnTo>
                    <a:pt x="494" y="236"/>
                  </a:lnTo>
                  <a:lnTo>
                    <a:pt x="485" y="219"/>
                  </a:lnTo>
                  <a:lnTo>
                    <a:pt x="480" y="200"/>
                  </a:lnTo>
                  <a:lnTo>
                    <a:pt x="480" y="185"/>
                  </a:lnTo>
                  <a:lnTo>
                    <a:pt x="475" y="159"/>
                  </a:lnTo>
                  <a:lnTo>
                    <a:pt x="466" y="144"/>
                  </a:lnTo>
                  <a:lnTo>
                    <a:pt x="461" y="144"/>
                  </a:lnTo>
                  <a:lnTo>
                    <a:pt x="463" y="149"/>
                  </a:lnTo>
                  <a:lnTo>
                    <a:pt x="461" y="149"/>
                  </a:lnTo>
                  <a:lnTo>
                    <a:pt x="458" y="144"/>
                  </a:lnTo>
                  <a:lnTo>
                    <a:pt x="461" y="132"/>
                  </a:lnTo>
                  <a:lnTo>
                    <a:pt x="446" y="101"/>
                  </a:lnTo>
                  <a:lnTo>
                    <a:pt x="446" y="89"/>
                  </a:lnTo>
                  <a:lnTo>
                    <a:pt x="451" y="79"/>
                  </a:lnTo>
                  <a:lnTo>
                    <a:pt x="446" y="55"/>
                  </a:lnTo>
                  <a:lnTo>
                    <a:pt x="434" y="24"/>
                  </a:lnTo>
                  <a:lnTo>
                    <a:pt x="434" y="22"/>
                  </a:lnTo>
                  <a:lnTo>
                    <a:pt x="429" y="17"/>
                  </a:lnTo>
                  <a:lnTo>
                    <a:pt x="432" y="12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326" y="27"/>
                  </a:lnTo>
                  <a:lnTo>
                    <a:pt x="324" y="22"/>
                  </a:lnTo>
                  <a:lnTo>
                    <a:pt x="319" y="24"/>
                  </a:lnTo>
                  <a:lnTo>
                    <a:pt x="312" y="29"/>
                  </a:lnTo>
                  <a:lnTo>
                    <a:pt x="288" y="53"/>
                  </a:lnTo>
                  <a:lnTo>
                    <a:pt x="264" y="87"/>
                  </a:lnTo>
                  <a:lnTo>
                    <a:pt x="259" y="94"/>
                  </a:lnTo>
                  <a:lnTo>
                    <a:pt x="261" y="99"/>
                  </a:lnTo>
                  <a:lnTo>
                    <a:pt x="257" y="111"/>
                  </a:lnTo>
                  <a:lnTo>
                    <a:pt x="252" y="118"/>
                  </a:lnTo>
                  <a:lnTo>
                    <a:pt x="228" y="142"/>
                  </a:lnTo>
                  <a:lnTo>
                    <a:pt x="225" y="147"/>
                  </a:lnTo>
                  <a:lnTo>
                    <a:pt x="228" y="156"/>
                  </a:lnTo>
                  <a:lnTo>
                    <a:pt x="230" y="159"/>
                  </a:lnTo>
                  <a:lnTo>
                    <a:pt x="237" y="159"/>
                  </a:lnTo>
                  <a:lnTo>
                    <a:pt x="242" y="161"/>
                  </a:lnTo>
                  <a:lnTo>
                    <a:pt x="242" y="166"/>
                  </a:lnTo>
                  <a:lnTo>
                    <a:pt x="237" y="173"/>
                  </a:lnTo>
                  <a:lnTo>
                    <a:pt x="240" y="180"/>
                  </a:lnTo>
                  <a:lnTo>
                    <a:pt x="247" y="190"/>
                  </a:lnTo>
                  <a:lnTo>
                    <a:pt x="245" y="204"/>
                  </a:lnTo>
                  <a:lnTo>
                    <a:pt x="228" y="212"/>
                  </a:lnTo>
                  <a:lnTo>
                    <a:pt x="206" y="238"/>
                  </a:lnTo>
                  <a:lnTo>
                    <a:pt x="187" y="243"/>
                  </a:lnTo>
                  <a:lnTo>
                    <a:pt x="149" y="255"/>
                  </a:lnTo>
                  <a:lnTo>
                    <a:pt x="134" y="250"/>
                  </a:lnTo>
                  <a:lnTo>
                    <a:pt x="122" y="248"/>
                  </a:lnTo>
                  <a:lnTo>
                    <a:pt x="100" y="250"/>
                  </a:lnTo>
                  <a:lnTo>
                    <a:pt x="79" y="255"/>
                  </a:lnTo>
                  <a:lnTo>
                    <a:pt x="55" y="262"/>
                  </a:lnTo>
                  <a:lnTo>
                    <a:pt x="45" y="272"/>
                  </a:lnTo>
                  <a:lnTo>
                    <a:pt x="40" y="284"/>
                  </a:lnTo>
                  <a:lnTo>
                    <a:pt x="40" y="293"/>
                  </a:lnTo>
                  <a:lnTo>
                    <a:pt x="55" y="310"/>
                  </a:lnTo>
                  <a:lnTo>
                    <a:pt x="60" y="313"/>
                  </a:lnTo>
                  <a:lnTo>
                    <a:pt x="60" y="320"/>
                  </a:lnTo>
                  <a:lnTo>
                    <a:pt x="57" y="327"/>
                  </a:lnTo>
                  <a:lnTo>
                    <a:pt x="52" y="332"/>
                  </a:lnTo>
                  <a:lnTo>
                    <a:pt x="45" y="346"/>
                  </a:lnTo>
                  <a:lnTo>
                    <a:pt x="14" y="380"/>
                  </a:lnTo>
                  <a:lnTo>
                    <a:pt x="0" y="389"/>
                  </a:lnTo>
                  <a:lnTo>
                    <a:pt x="7" y="418"/>
                  </a:lnTo>
                  <a:lnTo>
                    <a:pt x="350" y="349"/>
                  </a:lnTo>
                  <a:lnTo>
                    <a:pt x="357" y="353"/>
                  </a:lnTo>
                  <a:lnTo>
                    <a:pt x="360" y="358"/>
                  </a:lnTo>
                  <a:lnTo>
                    <a:pt x="362" y="361"/>
                  </a:lnTo>
                  <a:lnTo>
                    <a:pt x="365" y="361"/>
                  </a:lnTo>
                  <a:lnTo>
                    <a:pt x="367" y="363"/>
                  </a:lnTo>
                  <a:lnTo>
                    <a:pt x="372" y="365"/>
                  </a:lnTo>
                  <a:lnTo>
                    <a:pt x="384" y="385"/>
                  </a:lnTo>
                  <a:lnTo>
                    <a:pt x="386" y="394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410" y="401"/>
                  </a:lnTo>
                  <a:lnTo>
                    <a:pt x="417" y="40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73C6947-5547-AB40-9294-A392C8377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491" y="4918725"/>
              <a:ext cx="1231900" cy="935037"/>
            </a:xfrm>
            <a:custGeom>
              <a:avLst/>
              <a:gdLst>
                <a:gd name="T0" fmla="*/ 3 w 776"/>
                <a:gd name="T1" fmla="*/ 51 h 589"/>
                <a:gd name="T2" fmla="*/ 0 w 776"/>
                <a:gd name="T3" fmla="*/ 63 h 589"/>
                <a:gd name="T4" fmla="*/ 15 w 776"/>
                <a:gd name="T5" fmla="*/ 77 h 589"/>
                <a:gd name="T6" fmla="*/ 20 w 776"/>
                <a:gd name="T7" fmla="*/ 97 h 589"/>
                <a:gd name="T8" fmla="*/ 27 w 776"/>
                <a:gd name="T9" fmla="*/ 104 h 589"/>
                <a:gd name="T10" fmla="*/ 22 w 776"/>
                <a:gd name="T11" fmla="*/ 118 h 589"/>
                <a:gd name="T12" fmla="*/ 41 w 776"/>
                <a:gd name="T13" fmla="*/ 111 h 589"/>
                <a:gd name="T14" fmla="*/ 53 w 776"/>
                <a:gd name="T15" fmla="*/ 97 h 589"/>
                <a:gd name="T16" fmla="*/ 65 w 776"/>
                <a:gd name="T17" fmla="*/ 97 h 589"/>
                <a:gd name="T18" fmla="*/ 58 w 776"/>
                <a:gd name="T19" fmla="*/ 109 h 589"/>
                <a:gd name="T20" fmla="*/ 118 w 776"/>
                <a:gd name="T21" fmla="*/ 89 h 589"/>
                <a:gd name="T22" fmla="*/ 118 w 776"/>
                <a:gd name="T23" fmla="*/ 101 h 589"/>
                <a:gd name="T24" fmla="*/ 156 w 776"/>
                <a:gd name="T25" fmla="*/ 111 h 589"/>
                <a:gd name="T26" fmla="*/ 180 w 776"/>
                <a:gd name="T27" fmla="*/ 116 h 589"/>
                <a:gd name="T28" fmla="*/ 200 w 776"/>
                <a:gd name="T29" fmla="*/ 121 h 589"/>
                <a:gd name="T30" fmla="*/ 200 w 776"/>
                <a:gd name="T31" fmla="*/ 125 h 589"/>
                <a:gd name="T32" fmla="*/ 226 w 776"/>
                <a:gd name="T33" fmla="*/ 154 h 589"/>
                <a:gd name="T34" fmla="*/ 219 w 776"/>
                <a:gd name="T35" fmla="*/ 161 h 589"/>
                <a:gd name="T36" fmla="*/ 216 w 776"/>
                <a:gd name="T37" fmla="*/ 166 h 589"/>
                <a:gd name="T38" fmla="*/ 257 w 776"/>
                <a:gd name="T39" fmla="*/ 154 h 589"/>
                <a:gd name="T40" fmla="*/ 313 w 776"/>
                <a:gd name="T41" fmla="*/ 130 h 589"/>
                <a:gd name="T42" fmla="*/ 315 w 776"/>
                <a:gd name="T43" fmla="*/ 111 h 589"/>
                <a:gd name="T44" fmla="*/ 387 w 776"/>
                <a:gd name="T45" fmla="*/ 135 h 589"/>
                <a:gd name="T46" fmla="*/ 435 w 776"/>
                <a:gd name="T47" fmla="*/ 178 h 589"/>
                <a:gd name="T48" fmla="*/ 466 w 776"/>
                <a:gd name="T49" fmla="*/ 190 h 589"/>
                <a:gd name="T50" fmla="*/ 483 w 776"/>
                <a:gd name="T51" fmla="*/ 224 h 589"/>
                <a:gd name="T52" fmla="*/ 481 w 776"/>
                <a:gd name="T53" fmla="*/ 303 h 589"/>
                <a:gd name="T54" fmla="*/ 502 w 776"/>
                <a:gd name="T55" fmla="*/ 344 h 589"/>
                <a:gd name="T56" fmla="*/ 497 w 776"/>
                <a:gd name="T57" fmla="*/ 315 h 589"/>
                <a:gd name="T58" fmla="*/ 514 w 776"/>
                <a:gd name="T59" fmla="*/ 325 h 589"/>
                <a:gd name="T60" fmla="*/ 521 w 776"/>
                <a:gd name="T61" fmla="*/ 315 h 589"/>
                <a:gd name="T62" fmla="*/ 521 w 776"/>
                <a:gd name="T63" fmla="*/ 334 h 589"/>
                <a:gd name="T64" fmla="*/ 507 w 776"/>
                <a:gd name="T65" fmla="*/ 361 h 589"/>
                <a:gd name="T66" fmla="*/ 521 w 776"/>
                <a:gd name="T67" fmla="*/ 385 h 589"/>
                <a:gd name="T68" fmla="*/ 560 w 776"/>
                <a:gd name="T69" fmla="*/ 431 h 589"/>
                <a:gd name="T70" fmla="*/ 574 w 776"/>
                <a:gd name="T71" fmla="*/ 435 h 589"/>
                <a:gd name="T72" fmla="*/ 591 w 776"/>
                <a:gd name="T73" fmla="*/ 467 h 589"/>
                <a:gd name="T74" fmla="*/ 622 w 776"/>
                <a:gd name="T75" fmla="*/ 517 h 589"/>
                <a:gd name="T76" fmla="*/ 680 w 776"/>
                <a:gd name="T77" fmla="*/ 558 h 589"/>
                <a:gd name="T78" fmla="*/ 702 w 776"/>
                <a:gd name="T79" fmla="*/ 570 h 589"/>
                <a:gd name="T80" fmla="*/ 694 w 776"/>
                <a:gd name="T81" fmla="*/ 575 h 589"/>
                <a:gd name="T82" fmla="*/ 687 w 776"/>
                <a:gd name="T83" fmla="*/ 582 h 589"/>
                <a:gd name="T84" fmla="*/ 709 w 776"/>
                <a:gd name="T85" fmla="*/ 584 h 589"/>
                <a:gd name="T86" fmla="*/ 764 w 776"/>
                <a:gd name="T87" fmla="*/ 553 h 589"/>
                <a:gd name="T88" fmla="*/ 762 w 776"/>
                <a:gd name="T89" fmla="*/ 520 h 589"/>
                <a:gd name="T90" fmla="*/ 766 w 776"/>
                <a:gd name="T91" fmla="*/ 467 h 589"/>
                <a:gd name="T92" fmla="*/ 762 w 776"/>
                <a:gd name="T93" fmla="*/ 387 h 589"/>
                <a:gd name="T94" fmla="*/ 714 w 776"/>
                <a:gd name="T95" fmla="*/ 306 h 589"/>
                <a:gd name="T96" fmla="*/ 692 w 776"/>
                <a:gd name="T97" fmla="*/ 267 h 589"/>
                <a:gd name="T98" fmla="*/ 692 w 776"/>
                <a:gd name="T99" fmla="*/ 238 h 589"/>
                <a:gd name="T100" fmla="*/ 651 w 776"/>
                <a:gd name="T101" fmla="*/ 183 h 589"/>
                <a:gd name="T102" fmla="*/ 622 w 776"/>
                <a:gd name="T103" fmla="*/ 149 h 589"/>
                <a:gd name="T104" fmla="*/ 579 w 776"/>
                <a:gd name="T105" fmla="*/ 53 h 589"/>
                <a:gd name="T106" fmla="*/ 569 w 776"/>
                <a:gd name="T107" fmla="*/ 39 h 589"/>
                <a:gd name="T108" fmla="*/ 557 w 776"/>
                <a:gd name="T109" fmla="*/ 10 h 589"/>
                <a:gd name="T110" fmla="*/ 517 w 776"/>
                <a:gd name="T111" fmla="*/ 5 h 589"/>
                <a:gd name="T112" fmla="*/ 521 w 776"/>
                <a:gd name="T113" fmla="*/ 41 h 589"/>
                <a:gd name="T114" fmla="*/ 502 w 776"/>
                <a:gd name="T115" fmla="*/ 48 h 589"/>
                <a:gd name="T116" fmla="*/ 248 w 776"/>
                <a:gd name="T117" fmla="*/ 44 h 589"/>
                <a:gd name="T118" fmla="*/ 238 w 776"/>
                <a:gd name="T119" fmla="*/ 2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6" h="589">
                  <a:moveTo>
                    <a:pt x="238" y="22"/>
                  </a:moveTo>
                  <a:lnTo>
                    <a:pt x="3" y="46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73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22" y="85"/>
                  </a:lnTo>
                  <a:lnTo>
                    <a:pt x="24" y="8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4" y="101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2" y="11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6" y="116"/>
                  </a:lnTo>
                  <a:lnTo>
                    <a:pt x="41" y="111"/>
                  </a:lnTo>
                  <a:lnTo>
                    <a:pt x="46" y="99"/>
                  </a:lnTo>
                  <a:lnTo>
                    <a:pt x="48" y="94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3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56" y="106"/>
                  </a:lnTo>
                  <a:lnTo>
                    <a:pt x="58" y="109"/>
                  </a:lnTo>
                  <a:lnTo>
                    <a:pt x="65" y="106"/>
                  </a:lnTo>
                  <a:lnTo>
                    <a:pt x="77" y="104"/>
                  </a:lnTo>
                  <a:lnTo>
                    <a:pt x="118" y="89"/>
                  </a:lnTo>
                  <a:lnTo>
                    <a:pt x="125" y="89"/>
                  </a:lnTo>
                  <a:lnTo>
                    <a:pt x="125" y="94"/>
                  </a:lnTo>
                  <a:lnTo>
                    <a:pt x="118" y="101"/>
                  </a:lnTo>
                  <a:lnTo>
                    <a:pt x="120" y="101"/>
                  </a:lnTo>
                  <a:lnTo>
                    <a:pt x="140" y="104"/>
                  </a:lnTo>
                  <a:lnTo>
                    <a:pt x="156" y="111"/>
                  </a:lnTo>
                  <a:lnTo>
                    <a:pt x="176" y="121"/>
                  </a:lnTo>
                  <a:lnTo>
                    <a:pt x="180" y="121"/>
                  </a:lnTo>
                  <a:lnTo>
                    <a:pt x="180" y="116"/>
                  </a:lnTo>
                  <a:lnTo>
                    <a:pt x="185" y="111"/>
                  </a:lnTo>
                  <a:lnTo>
                    <a:pt x="188" y="118"/>
                  </a:lnTo>
                  <a:lnTo>
                    <a:pt x="200" y="121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0" y="125"/>
                  </a:lnTo>
                  <a:lnTo>
                    <a:pt x="200" y="130"/>
                  </a:lnTo>
                  <a:lnTo>
                    <a:pt x="224" y="147"/>
                  </a:lnTo>
                  <a:lnTo>
                    <a:pt x="226" y="154"/>
                  </a:lnTo>
                  <a:lnTo>
                    <a:pt x="224" y="159"/>
                  </a:lnTo>
                  <a:lnTo>
                    <a:pt x="224" y="164"/>
                  </a:lnTo>
                  <a:lnTo>
                    <a:pt x="219" y="161"/>
                  </a:lnTo>
                  <a:lnTo>
                    <a:pt x="219" y="157"/>
                  </a:lnTo>
                  <a:lnTo>
                    <a:pt x="216" y="161"/>
                  </a:lnTo>
                  <a:lnTo>
                    <a:pt x="216" y="166"/>
                  </a:lnTo>
                  <a:lnTo>
                    <a:pt x="221" y="166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69" y="154"/>
                  </a:lnTo>
                  <a:lnTo>
                    <a:pt x="296" y="130"/>
                  </a:lnTo>
                  <a:lnTo>
                    <a:pt x="313" y="130"/>
                  </a:lnTo>
                  <a:lnTo>
                    <a:pt x="313" y="128"/>
                  </a:lnTo>
                  <a:lnTo>
                    <a:pt x="310" y="123"/>
                  </a:lnTo>
                  <a:lnTo>
                    <a:pt x="315" y="111"/>
                  </a:lnTo>
                  <a:lnTo>
                    <a:pt x="344" y="109"/>
                  </a:lnTo>
                  <a:lnTo>
                    <a:pt x="387" y="130"/>
                  </a:lnTo>
                  <a:lnTo>
                    <a:pt x="387" y="135"/>
                  </a:lnTo>
                  <a:lnTo>
                    <a:pt x="399" y="145"/>
                  </a:lnTo>
                  <a:lnTo>
                    <a:pt x="409" y="159"/>
                  </a:lnTo>
                  <a:lnTo>
                    <a:pt x="435" y="178"/>
                  </a:lnTo>
                  <a:lnTo>
                    <a:pt x="437" y="185"/>
                  </a:lnTo>
                  <a:lnTo>
                    <a:pt x="445" y="193"/>
                  </a:lnTo>
                  <a:lnTo>
                    <a:pt x="466" y="190"/>
                  </a:lnTo>
                  <a:lnTo>
                    <a:pt x="481" y="214"/>
                  </a:lnTo>
                  <a:lnTo>
                    <a:pt x="485" y="217"/>
                  </a:lnTo>
                  <a:lnTo>
                    <a:pt x="483" y="224"/>
                  </a:lnTo>
                  <a:lnTo>
                    <a:pt x="490" y="248"/>
                  </a:lnTo>
                  <a:lnTo>
                    <a:pt x="488" y="274"/>
                  </a:lnTo>
                  <a:lnTo>
                    <a:pt x="481" y="303"/>
                  </a:lnTo>
                  <a:lnTo>
                    <a:pt x="483" y="325"/>
                  </a:lnTo>
                  <a:lnTo>
                    <a:pt x="485" y="332"/>
                  </a:lnTo>
                  <a:lnTo>
                    <a:pt x="502" y="344"/>
                  </a:lnTo>
                  <a:lnTo>
                    <a:pt x="507" y="334"/>
                  </a:lnTo>
                  <a:lnTo>
                    <a:pt x="502" y="330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507" y="310"/>
                  </a:lnTo>
                  <a:lnTo>
                    <a:pt x="514" y="325"/>
                  </a:lnTo>
                  <a:lnTo>
                    <a:pt x="519" y="325"/>
                  </a:lnTo>
                  <a:lnTo>
                    <a:pt x="519" y="318"/>
                  </a:lnTo>
                  <a:lnTo>
                    <a:pt x="521" y="315"/>
                  </a:lnTo>
                  <a:lnTo>
                    <a:pt x="526" y="320"/>
                  </a:lnTo>
                  <a:lnTo>
                    <a:pt x="526" y="327"/>
                  </a:lnTo>
                  <a:lnTo>
                    <a:pt x="521" y="334"/>
                  </a:lnTo>
                  <a:lnTo>
                    <a:pt x="517" y="339"/>
                  </a:lnTo>
                  <a:lnTo>
                    <a:pt x="512" y="359"/>
                  </a:lnTo>
                  <a:lnTo>
                    <a:pt x="507" y="361"/>
                  </a:lnTo>
                  <a:lnTo>
                    <a:pt x="507" y="368"/>
                  </a:lnTo>
                  <a:lnTo>
                    <a:pt x="512" y="375"/>
                  </a:lnTo>
                  <a:lnTo>
                    <a:pt x="521" y="385"/>
                  </a:lnTo>
                  <a:lnTo>
                    <a:pt x="536" y="416"/>
                  </a:lnTo>
                  <a:lnTo>
                    <a:pt x="557" y="431"/>
                  </a:lnTo>
                  <a:lnTo>
                    <a:pt x="560" y="431"/>
                  </a:lnTo>
                  <a:lnTo>
                    <a:pt x="562" y="421"/>
                  </a:lnTo>
                  <a:lnTo>
                    <a:pt x="569" y="421"/>
                  </a:lnTo>
                  <a:lnTo>
                    <a:pt x="574" y="435"/>
                  </a:lnTo>
                  <a:lnTo>
                    <a:pt x="574" y="443"/>
                  </a:lnTo>
                  <a:lnTo>
                    <a:pt x="581" y="459"/>
                  </a:lnTo>
                  <a:lnTo>
                    <a:pt x="591" y="467"/>
                  </a:lnTo>
                  <a:lnTo>
                    <a:pt x="601" y="469"/>
                  </a:lnTo>
                  <a:lnTo>
                    <a:pt x="617" y="515"/>
                  </a:lnTo>
                  <a:lnTo>
                    <a:pt x="622" y="517"/>
                  </a:lnTo>
                  <a:lnTo>
                    <a:pt x="644" y="522"/>
                  </a:lnTo>
                  <a:lnTo>
                    <a:pt x="654" y="527"/>
                  </a:lnTo>
                  <a:lnTo>
                    <a:pt x="680" y="558"/>
                  </a:lnTo>
                  <a:lnTo>
                    <a:pt x="690" y="565"/>
                  </a:lnTo>
                  <a:lnTo>
                    <a:pt x="694" y="565"/>
                  </a:lnTo>
                  <a:lnTo>
                    <a:pt x="702" y="570"/>
                  </a:lnTo>
                  <a:lnTo>
                    <a:pt x="704" y="575"/>
                  </a:lnTo>
                  <a:lnTo>
                    <a:pt x="697" y="577"/>
                  </a:lnTo>
                  <a:lnTo>
                    <a:pt x="694" y="575"/>
                  </a:lnTo>
                  <a:lnTo>
                    <a:pt x="692" y="575"/>
                  </a:lnTo>
                  <a:lnTo>
                    <a:pt x="687" y="577"/>
                  </a:lnTo>
                  <a:lnTo>
                    <a:pt x="687" y="582"/>
                  </a:lnTo>
                  <a:lnTo>
                    <a:pt x="690" y="584"/>
                  </a:lnTo>
                  <a:lnTo>
                    <a:pt x="704" y="589"/>
                  </a:lnTo>
                  <a:lnTo>
                    <a:pt x="709" y="584"/>
                  </a:lnTo>
                  <a:lnTo>
                    <a:pt x="721" y="582"/>
                  </a:lnTo>
                  <a:lnTo>
                    <a:pt x="757" y="570"/>
                  </a:lnTo>
                  <a:lnTo>
                    <a:pt x="764" y="553"/>
                  </a:lnTo>
                  <a:lnTo>
                    <a:pt x="766" y="551"/>
                  </a:lnTo>
                  <a:lnTo>
                    <a:pt x="762" y="529"/>
                  </a:lnTo>
                  <a:lnTo>
                    <a:pt x="762" y="520"/>
                  </a:lnTo>
                  <a:lnTo>
                    <a:pt x="769" y="503"/>
                  </a:lnTo>
                  <a:lnTo>
                    <a:pt x="776" y="505"/>
                  </a:lnTo>
                  <a:lnTo>
                    <a:pt x="766" y="467"/>
                  </a:lnTo>
                  <a:lnTo>
                    <a:pt x="769" y="450"/>
                  </a:lnTo>
                  <a:lnTo>
                    <a:pt x="769" y="414"/>
                  </a:lnTo>
                  <a:lnTo>
                    <a:pt x="762" y="387"/>
                  </a:lnTo>
                  <a:lnTo>
                    <a:pt x="757" y="375"/>
                  </a:lnTo>
                  <a:lnTo>
                    <a:pt x="730" y="344"/>
                  </a:lnTo>
                  <a:lnTo>
                    <a:pt x="714" y="306"/>
                  </a:lnTo>
                  <a:lnTo>
                    <a:pt x="694" y="279"/>
                  </a:lnTo>
                  <a:lnTo>
                    <a:pt x="694" y="274"/>
                  </a:lnTo>
                  <a:lnTo>
                    <a:pt x="692" y="267"/>
                  </a:lnTo>
                  <a:lnTo>
                    <a:pt x="687" y="253"/>
                  </a:lnTo>
                  <a:lnTo>
                    <a:pt x="687" y="248"/>
                  </a:lnTo>
                  <a:lnTo>
                    <a:pt x="692" y="238"/>
                  </a:lnTo>
                  <a:lnTo>
                    <a:pt x="692" y="234"/>
                  </a:lnTo>
                  <a:lnTo>
                    <a:pt x="668" y="197"/>
                  </a:lnTo>
                  <a:lnTo>
                    <a:pt x="651" y="183"/>
                  </a:lnTo>
                  <a:lnTo>
                    <a:pt x="642" y="178"/>
                  </a:lnTo>
                  <a:lnTo>
                    <a:pt x="639" y="173"/>
                  </a:lnTo>
                  <a:lnTo>
                    <a:pt x="622" y="149"/>
                  </a:lnTo>
                  <a:lnTo>
                    <a:pt x="601" y="109"/>
                  </a:lnTo>
                  <a:lnTo>
                    <a:pt x="593" y="87"/>
                  </a:lnTo>
                  <a:lnTo>
                    <a:pt x="579" y="53"/>
                  </a:lnTo>
                  <a:lnTo>
                    <a:pt x="579" y="48"/>
                  </a:lnTo>
                  <a:lnTo>
                    <a:pt x="574" y="41"/>
                  </a:lnTo>
                  <a:lnTo>
                    <a:pt x="569" y="39"/>
                  </a:lnTo>
                  <a:lnTo>
                    <a:pt x="567" y="17"/>
                  </a:lnTo>
                  <a:lnTo>
                    <a:pt x="565" y="8"/>
                  </a:lnTo>
                  <a:lnTo>
                    <a:pt x="557" y="10"/>
                  </a:lnTo>
                  <a:lnTo>
                    <a:pt x="541" y="10"/>
                  </a:lnTo>
                  <a:lnTo>
                    <a:pt x="524" y="0"/>
                  </a:lnTo>
                  <a:lnTo>
                    <a:pt x="517" y="5"/>
                  </a:lnTo>
                  <a:lnTo>
                    <a:pt x="514" y="10"/>
                  </a:lnTo>
                  <a:lnTo>
                    <a:pt x="514" y="20"/>
                  </a:lnTo>
                  <a:lnTo>
                    <a:pt x="521" y="41"/>
                  </a:lnTo>
                  <a:lnTo>
                    <a:pt x="519" y="56"/>
                  </a:lnTo>
                  <a:lnTo>
                    <a:pt x="505" y="53"/>
                  </a:lnTo>
                  <a:lnTo>
                    <a:pt x="502" y="48"/>
                  </a:lnTo>
                  <a:lnTo>
                    <a:pt x="497" y="36"/>
                  </a:lnTo>
                  <a:lnTo>
                    <a:pt x="252" y="51"/>
                  </a:lnTo>
                  <a:lnTo>
                    <a:pt x="248" y="44"/>
                  </a:lnTo>
                  <a:lnTo>
                    <a:pt x="248" y="36"/>
                  </a:lnTo>
                  <a:lnTo>
                    <a:pt x="240" y="27"/>
                  </a:lnTo>
                  <a:lnTo>
                    <a:pt x="238" y="22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BD3156D-C1B2-8A41-B579-E32956762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8816" y="3901138"/>
              <a:ext cx="946150" cy="976312"/>
            </a:xfrm>
            <a:custGeom>
              <a:avLst/>
              <a:gdLst>
                <a:gd name="T0" fmla="*/ 87 w 596"/>
                <a:gd name="T1" fmla="*/ 0 h 615"/>
                <a:gd name="T2" fmla="*/ 0 w 596"/>
                <a:gd name="T3" fmla="*/ 605 h 615"/>
                <a:gd name="T4" fmla="*/ 0 w 596"/>
                <a:gd name="T5" fmla="*/ 608 h 615"/>
                <a:gd name="T6" fmla="*/ 80 w 596"/>
                <a:gd name="T7" fmla="*/ 615 h 615"/>
                <a:gd name="T8" fmla="*/ 84 w 596"/>
                <a:gd name="T9" fmla="*/ 569 h 615"/>
                <a:gd name="T10" fmla="*/ 233 w 596"/>
                <a:gd name="T11" fmla="*/ 586 h 615"/>
                <a:gd name="T12" fmla="*/ 231 w 596"/>
                <a:gd name="T13" fmla="*/ 586 h 615"/>
                <a:gd name="T14" fmla="*/ 226 w 596"/>
                <a:gd name="T15" fmla="*/ 577 h 615"/>
                <a:gd name="T16" fmla="*/ 231 w 596"/>
                <a:gd name="T17" fmla="*/ 569 h 615"/>
                <a:gd name="T18" fmla="*/ 231 w 596"/>
                <a:gd name="T19" fmla="*/ 569 h 615"/>
                <a:gd name="T20" fmla="*/ 226 w 596"/>
                <a:gd name="T21" fmla="*/ 564 h 615"/>
                <a:gd name="T22" fmla="*/ 228 w 596"/>
                <a:gd name="T23" fmla="*/ 562 h 615"/>
                <a:gd name="T24" fmla="*/ 550 w 596"/>
                <a:gd name="T25" fmla="*/ 593 h 615"/>
                <a:gd name="T26" fmla="*/ 589 w 596"/>
                <a:gd name="T27" fmla="*/ 110 h 615"/>
                <a:gd name="T28" fmla="*/ 593 w 596"/>
                <a:gd name="T29" fmla="*/ 110 h 615"/>
                <a:gd name="T30" fmla="*/ 596 w 596"/>
                <a:gd name="T31" fmla="*/ 57 h 615"/>
                <a:gd name="T32" fmla="*/ 87 w 596"/>
                <a:gd name="T3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" h="615">
                  <a:moveTo>
                    <a:pt x="87" y="0"/>
                  </a:moveTo>
                  <a:lnTo>
                    <a:pt x="0" y="605"/>
                  </a:lnTo>
                  <a:lnTo>
                    <a:pt x="0" y="608"/>
                  </a:lnTo>
                  <a:lnTo>
                    <a:pt x="80" y="615"/>
                  </a:lnTo>
                  <a:lnTo>
                    <a:pt x="84" y="569"/>
                  </a:lnTo>
                  <a:lnTo>
                    <a:pt x="233" y="586"/>
                  </a:lnTo>
                  <a:lnTo>
                    <a:pt x="231" y="586"/>
                  </a:lnTo>
                  <a:lnTo>
                    <a:pt x="226" y="577"/>
                  </a:lnTo>
                  <a:lnTo>
                    <a:pt x="231" y="569"/>
                  </a:lnTo>
                  <a:lnTo>
                    <a:pt x="231" y="569"/>
                  </a:lnTo>
                  <a:lnTo>
                    <a:pt x="226" y="564"/>
                  </a:lnTo>
                  <a:lnTo>
                    <a:pt x="228" y="562"/>
                  </a:lnTo>
                  <a:lnTo>
                    <a:pt x="550" y="593"/>
                  </a:lnTo>
                  <a:lnTo>
                    <a:pt x="589" y="110"/>
                  </a:lnTo>
                  <a:lnTo>
                    <a:pt x="593" y="110"/>
                  </a:lnTo>
                  <a:lnTo>
                    <a:pt x="596" y="5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29F3AE9-88D5-6B46-9D10-442C90E2C6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9479" y="3275663"/>
              <a:ext cx="617538" cy="296862"/>
            </a:xfrm>
            <a:custGeom>
              <a:avLst/>
              <a:gdLst>
                <a:gd name="T0" fmla="*/ 223 w 389"/>
                <a:gd name="T1" fmla="*/ 12 h 187"/>
                <a:gd name="T2" fmla="*/ 12 w 389"/>
                <a:gd name="T3" fmla="*/ 110 h 187"/>
                <a:gd name="T4" fmla="*/ 21 w 389"/>
                <a:gd name="T5" fmla="*/ 100 h 187"/>
                <a:gd name="T6" fmla="*/ 45 w 389"/>
                <a:gd name="T7" fmla="*/ 79 h 187"/>
                <a:gd name="T8" fmla="*/ 57 w 389"/>
                <a:gd name="T9" fmla="*/ 67 h 187"/>
                <a:gd name="T10" fmla="*/ 67 w 389"/>
                <a:gd name="T11" fmla="*/ 62 h 187"/>
                <a:gd name="T12" fmla="*/ 86 w 389"/>
                <a:gd name="T13" fmla="*/ 60 h 187"/>
                <a:gd name="T14" fmla="*/ 117 w 389"/>
                <a:gd name="T15" fmla="*/ 43 h 187"/>
                <a:gd name="T16" fmla="*/ 129 w 389"/>
                <a:gd name="T17" fmla="*/ 48 h 187"/>
                <a:gd name="T18" fmla="*/ 139 w 389"/>
                <a:gd name="T19" fmla="*/ 55 h 187"/>
                <a:gd name="T20" fmla="*/ 153 w 389"/>
                <a:gd name="T21" fmla="*/ 74 h 187"/>
                <a:gd name="T22" fmla="*/ 161 w 389"/>
                <a:gd name="T23" fmla="*/ 74 h 187"/>
                <a:gd name="T24" fmla="*/ 175 w 389"/>
                <a:gd name="T25" fmla="*/ 79 h 187"/>
                <a:gd name="T26" fmla="*/ 180 w 389"/>
                <a:gd name="T27" fmla="*/ 98 h 187"/>
                <a:gd name="T28" fmla="*/ 201 w 389"/>
                <a:gd name="T29" fmla="*/ 105 h 187"/>
                <a:gd name="T30" fmla="*/ 221 w 389"/>
                <a:gd name="T31" fmla="*/ 117 h 187"/>
                <a:gd name="T32" fmla="*/ 209 w 389"/>
                <a:gd name="T33" fmla="*/ 141 h 187"/>
                <a:gd name="T34" fmla="*/ 204 w 389"/>
                <a:gd name="T35" fmla="*/ 170 h 187"/>
                <a:gd name="T36" fmla="*/ 225 w 389"/>
                <a:gd name="T37" fmla="*/ 165 h 187"/>
                <a:gd name="T38" fmla="*/ 240 w 389"/>
                <a:gd name="T39" fmla="*/ 177 h 187"/>
                <a:gd name="T40" fmla="*/ 252 w 389"/>
                <a:gd name="T41" fmla="*/ 170 h 187"/>
                <a:gd name="T42" fmla="*/ 281 w 389"/>
                <a:gd name="T43" fmla="*/ 177 h 187"/>
                <a:gd name="T44" fmla="*/ 293 w 389"/>
                <a:gd name="T45" fmla="*/ 182 h 187"/>
                <a:gd name="T46" fmla="*/ 290 w 389"/>
                <a:gd name="T47" fmla="*/ 173 h 187"/>
                <a:gd name="T48" fmla="*/ 273 w 389"/>
                <a:gd name="T49" fmla="*/ 161 h 187"/>
                <a:gd name="T50" fmla="*/ 273 w 389"/>
                <a:gd name="T51" fmla="*/ 153 h 187"/>
                <a:gd name="T52" fmla="*/ 281 w 389"/>
                <a:gd name="T53" fmla="*/ 151 h 187"/>
                <a:gd name="T54" fmla="*/ 264 w 389"/>
                <a:gd name="T55" fmla="*/ 137 h 187"/>
                <a:gd name="T56" fmla="*/ 257 w 389"/>
                <a:gd name="T57" fmla="*/ 110 h 187"/>
                <a:gd name="T58" fmla="*/ 259 w 389"/>
                <a:gd name="T59" fmla="*/ 81 h 187"/>
                <a:gd name="T60" fmla="*/ 254 w 389"/>
                <a:gd name="T61" fmla="*/ 72 h 187"/>
                <a:gd name="T62" fmla="*/ 254 w 389"/>
                <a:gd name="T63" fmla="*/ 62 h 187"/>
                <a:gd name="T64" fmla="*/ 259 w 389"/>
                <a:gd name="T65" fmla="*/ 50 h 187"/>
                <a:gd name="T66" fmla="*/ 276 w 389"/>
                <a:gd name="T67" fmla="*/ 38 h 187"/>
                <a:gd name="T68" fmla="*/ 290 w 389"/>
                <a:gd name="T69" fmla="*/ 24 h 187"/>
                <a:gd name="T70" fmla="*/ 288 w 389"/>
                <a:gd name="T71" fmla="*/ 40 h 187"/>
                <a:gd name="T72" fmla="*/ 276 w 389"/>
                <a:gd name="T73" fmla="*/ 55 h 187"/>
                <a:gd name="T74" fmla="*/ 276 w 389"/>
                <a:gd name="T75" fmla="*/ 74 h 187"/>
                <a:gd name="T76" fmla="*/ 288 w 389"/>
                <a:gd name="T77" fmla="*/ 96 h 187"/>
                <a:gd name="T78" fmla="*/ 276 w 389"/>
                <a:gd name="T79" fmla="*/ 108 h 187"/>
                <a:gd name="T80" fmla="*/ 288 w 389"/>
                <a:gd name="T81" fmla="*/ 115 h 187"/>
                <a:gd name="T82" fmla="*/ 288 w 389"/>
                <a:gd name="T83" fmla="*/ 127 h 187"/>
                <a:gd name="T84" fmla="*/ 288 w 389"/>
                <a:gd name="T85" fmla="*/ 137 h 187"/>
                <a:gd name="T86" fmla="*/ 305 w 389"/>
                <a:gd name="T87" fmla="*/ 158 h 187"/>
                <a:gd name="T88" fmla="*/ 314 w 389"/>
                <a:gd name="T89" fmla="*/ 153 h 187"/>
                <a:gd name="T90" fmla="*/ 326 w 389"/>
                <a:gd name="T91" fmla="*/ 156 h 187"/>
                <a:gd name="T92" fmla="*/ 331 w 389"/>
                <a:gd name="T93" fmla="*/ 175 h 187"/>
                <a:gd name="T94" fmla="*/ 336 w 389"/>
                <a:gd name="T95" fmla="*/ 185 h 187"/>
                <a:gd name="T96" fmla="*/ 345 w 389"/>
                <a:gd name="T97" fmla="*/ 187 h 187"/>
                <a:gd name="T98" fmla="*/ 379 w 389"/>
                <a:gd name="T99" fmla="*/ 168 h 187"/>
                <a:gd name="T100" fmla="*/ 382 w 389"/>
                <a:gd name="T101" fmla="*/ 158 h 187"/>
                <a:gd name="T102" fmla="*/ 389 w 389"/>
                <a:gd name="T103" fmla="*/ 120 h 187"/>
                <a:gd name="T104" fmla="*/ 295 w 389"/>
                <a:gd name="T10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187">
                  <a:moveTo>
                    <a:pt x="295" y="0"/>
                  </a:moveTo>
                  <a:lnTo>
                    <a:pt x="223" y="12"/>
                  </a:lnTo>
                  <a:lnTo>
                    <a:pt x="0" y="55"/>
                  </a:lnTo>
                  <a:lnTo>
                    <a:pt x="12" y="110"/>
                  </a:lnTo>
                  <a:lnTo>
                    <a:pt x="16" y="103"/>
                  </a:lnTo>
                  <a:lnTo>
                    <a:pt x="21" y="100"/>
                  </a:lnTo>
                  <a:lnTo>
                    <a:pt x="38" y="81"/>
                  </a:lnTo>
                  <a:lnTo>
                    <a:pt x="45" y="79"/>
                  </a:lnTo>
                  <a:lnTo>
                    <a:pt x="50" y="69"/>
                  </a:lnTo>
                  <a:lnTo>
                    <a:pt x="57" y="67"/>
                  </a:lnTo>
                  <a:lnTo>
                    <a:pt x="62" y="57"/>
                  </a:lnTo>
                  <a:lnTo>
                    <a:pt x="67" y="62"/>
                  </a:lnTo>
                  <a:lnTo>
                    <a:pt x="77" y="64"/>
                  </a:lnTo>
                  <a:lnTo>
                    <a:pt x="86" y="60"/>
                  </a:lnTo>
                  <a:lnTo>
                    <a:pt x="91" y="52"/>
                  </a:lnTo>
                  <a:lnTo>
                    <a:pt x="117" y="43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7" y="45"/>
                  </a:lnTo>
                  <a:lnTo>
                    <a:pt x="139" y="55"/>
                  </a:lnTo>
                  <a:lnTo>
                    <a:pt x="144" y="55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61" y="74"/>
                  </a:lnTo>
                  <a:lnTo>
                    <a:pt x="165" y="76"/>
                  </a:lnTo>
                  <a:lnTo>
                    <a:pt x="175" y="79"/>
                  </a:lnTo>
                  <a:lnTo>
                    <a:pt x="170" y="86"/>
                  </a:lnTo>
                  <a:lnTo>
                    <a:pt x="180" y="98"/>
                  </a:lnTo>
                  <a:lnTo>
                    <a:pt x="194" y="98"/>
                  </a:lnTo>
                  <a:lnTo>
                    <a:pt x="201" y="105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18" y="125"/>
                  </a:lnTo>
                  <a:lnTo>
                    <a:pt x="209" y="141"/>
                  </a:lnTo>
                  <a:lnTo>
                    <a:pt x="201" y="158"/>
                  </a:lnTo>
                  <a:lnTo>
                    <a:pt x="204" y="170"/>
                  </a:lnTo>
                  <a:lnTo>
                    <a:pt x="216" y="170"/>
                  </a:lnTo>
                  <a:lnTo>
                    <a:pt x="225" y="165"/>
                  </a:lnTo>
                  <a:lnTo>
                    <a:pt x="235" y="175"/>
                  </a:lnTo>
                  <a:lnTo>
                    <a:pt x="240" y="177"/>
                  </a:lnTo>
                  <a:lnTo>
                    <a:pt x="240" y="173"/>
                  </a:lnTo>
                  <a:lnTo>
                    <a:pt x="252" y="170"/>
                  </a:lnTo>
                  <a:lnTo>
                    <a:pt x="264" y="173"/>
                  </a:lnTo>
                  <a:lnTo>
                    <a:pt x="281" y="177"/>
                  </a:lnTo>
                  <a:lnTo>
                    <a:pt x="290" y="182"/>
                  </a:lnTo>
                  <a:lnTo>
                    <a:pt x="293" y="182"/>
                  </a:lnTo>
                  <a:lnTo>
                    <a:pt x="293" y="177"/>
                  </a:lnTo>
                  <a:lnTo>
                    <a:pt x="290" y="173"/>
                  </a:lnTo>
                  <a:lnTo>
                    <a:pt x="283" y="161"/>
                  </a:lnTo>
                  <a:lnTo>
                    <a:pt x="273" y="161"/>
                  </a:lnTo>
                  <a:lnTo>
                    <a:pt x="273" y="158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81" y="151"/>
                  </a:lnTo>
                  <a:lnTo>
                    <a:pt x="271" y="146"/>
                  </a:lnTo>
                  <a:lnTo>
                    <a:pt x="264" y="137"/>
                  </a:lnTo>
                  <a:lnTo>
                    <a:pt x="259" y="117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9" y="81"/>
                  </a:lnTo>
                  <a:lnTo>
                    <a:pt x="257" y="74"/>
                  </a:lnTo>
                  <a:lnTo>
                    <a:pt x="254" y="72"/>
                  </a:lnTo>
                  <a:lnTo>
                    <a:pt x="254" y="67"/>
                  </a:lnTo>
                  <a:lnTo>
                    <a:pt x="254" y="62"/>
                  </a:lnTo>
                  <a:lnTo>
                    <a:pt x="257" y="57"/>
                  </a:lnTo>
                  <a:lnTo>
                    <a:pt x="259" y="50"/>
                  </a:lnTo>
                  <a:lnTo>
                    <a:pt x="273" y="40"/>
                  </a:lnTo>
                  <a:lnTo>
                    <a:pt x="276" y="38"/>
                  </a:lnTo>
                  <a:lnTo>
                    <a:pt x="281" y="24"/>
                  </a:lnTo>
                  <a:lnTo>
                    <a:pt x="290" y="24"/>
                  </a:lnTo>
                  <a:lnTo>
                    <a:pt x="293" y="28"/>
                  </a:lnTo>
                  <a:lnTo>
                    <a:pt x="288" y="40"/>
                  </a:lnTo>
                  <a:lnTo>
                    <a:pt x="283" y="48"/>
                  </a:lnTo>
                  <a:lnTo>
                    <a:pt x="276" y="55"/>
                  </a:lnTo>
                  <a:lnTo>
                    <a:pt x="273" y="64"/>
                  </a:lnTo>
                  <a:lnTo>
                    <a:pt x="276" y="74"/>
                  </a:lnTo>
                  <a:lnTo>
                    <a:pt x="283" y="76"/>
                  </a:lnTo>
                  <a:lnTo>
                    <a:pt x="288" y="96"/>
                  </a:lnTo>
                  <a:lnTo>
                    <a:pt x="288" y="100"/>
                  </a:lnTo>
                  <a:lnTo>
                    <a:pt x="276" y="108"/>
                  </a:lnTo>
                  <a:lnTo>
                    <a:pt x="278" y="110"/>
                  </a:lnTo>
                  <a:lnTo>
                    <a:pt x="288" y="115"/>
                  </a:lnTo>
                  <a:lnTo>
                    <a:pt x="290" y="117"/>
                  </a:lnTo>
                  <a:lnTo>
                    <a:pt x="288" y="127"/>
                  </a:lnTo>
                  <a:lnTo>
                    <a:pt x="290" y="132"/>
                  </a:lnTo>
                  <a:lnTo>
                    <a:pt x="288" y="137"/>
                  </a:lnTo>
                  <a:lnTo>
                    <a:pt x="293" y="149"/>
                  </a:lnTo>
                  <a:lnTo>
                    <a:pt x="305" y="158"/>
                  </a:lnTo>
                  <a:lnTo>
                    <a:pt x="312" y="158"/>
                  </a:lnTo>
                  <a:lnTo>
                    <a:pt x="314" y="153"/>
                  </a:lnTo>
                  <a:lnTo>
                    <a:pt x="321" y="153"/>
                  </a:lnTo>
                  <a:lnTo>
                    <a:pt x="326" y="156"/>
                  </a:lnTo>
                  <a:lnTo>
                    <a:pt x="324" y="163"/>
                  </a:lnTo>
                  <a:lnTo>
                    <a:pt x="331" y="175"/>
                  </a:lnTo>
                  <a:lnTo>
                    <a:pt x="331" y="180"/>
                  </a:lnTo>
                  <a:lnTo>
                    <a:pt x="336" y="185"/>
                  </a:lnTo>
                  <a:lnTo>
                    <a:pt x="345" y="185"/>
                  </a:lnTo>
                  <a:lnTo>
                    <a:pt x="345" y="187"/>
                  </a:lnTo>
                  <a:lnTo>
                    <a:pt x="353" y="177"/>
                  </a:lnTo>
                  <a:lnTo>
                    <a:pt x="379" y="168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9" y="122"/>
                  </a:lnTo>
                  <a:lnTo>
                    <a:pt x="389" y="120"/>
                  </a:lnTo>
                  <a:lnTo>
                    <a:pt x="336" y="13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AA97460B-F796-824E-82A3-51B36909B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7591" y="4075763"/>
              <a:ext cx="1890713" cy="1843087"/>
            </a:xfrm>
            <a:custGeom>
              <a:avLst/>
              <a:gdLst>
                <a:gd name="T0" fmla="*/ 1083 w 1191"/>
                <a:gd name="T1" fmla="*/ 320 h 1161"/>
                <a:gd name="T2" fmla="*/ 1004 w 1191"/>
                <a:gd name="T3" fmla="*/ 301 h 1161"/>
                <a:gd name="T4" fmla="*/ 956 w 1191"/>
                <a:gd name="T5" fmla="*/ 308 h 1161"/>
                <a:gd name="T6" fmla="*/ 915 w 1191"/>
                <a:gd name="T7" fmla="*/ 308 h 1161"/>
                <a:gd name="T8" fmla="*/ 903 w 1191"/>
                <a:gd name="T9" fmla="*/ 308 h 1161"/>
                <a:gd name="T10" fmla="*/ 884 w 1191"/>
                <a:gd name="T11" fmla="*/ 298 h 1161"/>
                <a:gd name="T12" fmla="*/ 865 w 1191"/>
                <a:gd name="T13" fmla="*/ 322 h 1161"/>
                <a:gd name="T14" fmla="*/ 855 w 1191"/>
                <a:gd name="T15" fmla="*/ 303 h 1161"/>
                <a:gd name="T16" fmla="*/ 814 w 1191"/>
                <a:gd name="T17" fmla="*/ 296 h 1161"/>
                <a:gd name="T18" fmla="*/ 790 w 1191"/>
                <a:gd name="T19" fmla="*/ 291 h 1161"/>
                <a:gd name="T20" fmla="*/ 752 w 1191"/>
                <a:gd name="T21" fmla="*/ 281 h 1161"/>
                <a:gd name="T22" fmla="*/ 728 w 1191"/>
                <a:gd name="T23" fmla="*/ 272 h 1161"/>
                <a:gd name="T24" fmla="*/ 689 w 1191"/>
                <a:gd name="T25" fmla="*/ 262 h 1161"/>
                <a:gd name="T26" fmla="*/ 672 w 1191"/>
                <a:gd name="T27" fmla="*/ 241 h 1161"/>
                <a:gd name="T28" fmla="*/ 632 w 1191"/>
                <a:gd name="T29" fmla="*/ 229 h 1161"/>
                <a:gd name="T30" fmla="*/ 367 w 1191"/>
                <a:gd name="T31" fmla="*/ 0 h 1161"/>
                <a:gd name="T32" fmla="*/ 0 w 1191"/>
                <a:gd name="T33" fmla="*/ 454 h 1161"/>
                <a:gd name="T34" fmla="*/ 5 w 1191"/>
                <a:gd name="T35" fmla="*/ 476 h 1161"/>
                <a:gd name="T36" fmla="*/ 34 w 1191"/>
                <a:gd name="T37" fmla="*/ 515 h 1161"/>
                <a:gd name="T38" fmla="*/ 147 w 1191"/>
                <a:gd name="T39" fmla="*/ 623 h 1161"/>
                <a:gd name="T40" fmla="*/ 161 w 1191"/>
                <a:gd name="T41" fmla="*/ 661 h 1161"/>
                <a:gd name="T42" fmla="*/ 240 w 1191"/>
                <a:gd name="T43" fmla="*/ 777 h 1161"/>
                <a:gd name="T44" fmla="*/ 312 w 1191"/>
                <a:gd name="T45" fmla="*/ 789 h 1161"/>
                <a:gd name="T46" fmla="*/ 353 w 1191"/>
                <a:gd name="T47" fmla="*/ 724 h 1161"/>
                <a:gd name="T48" fmla="*/ 377 w 1191"/>
                <a:gd name="T49" fmla="*/ 714 h 1161"/>
                <a:gd name="T50" fmla="*/ 425 w 1191"/>
                <a:gd name="T51" fmla="*/ 731 h 1161"/>
                <a:gd name="T52" fmla="*/ 473 w 1191"/>
                <a:gd name="T53" fmla="*/ 753 h 1161"/>
                <a:gd name="T54" fmla="*/ 490 w 1191"/>
                <a:gd name="T55" fmla="*/ 765 h 1161"/>
                <a:gd name="T56" fmla="*/ 528 w 1191"/>
                <a:gd name="T57" fmla="*/ 817 h 1161"/>
                <a:gd name="T58" fmla="*/ 593 w 1191"/>
                <a:gd name="T59" fmla="*/ 940 h 1161"/>
                <a:gd name="T60" fmla="*/ 632 w 1191"/>
                <a:gd name="T61" fmla="*/ 981 h 1161"/>
                <a:gd name="T62" fmla="*/ 644 w 1191"/>
                <a:gd name="T63" fmla="*/ 1046 h 1161"/>
                <a:gd name="T64" fmla="*/ 701 w 1191"/>
                <a:gd name="T65" fmla="*/ 1111 h 1161"/>
                <a:gd name="T66" fmla="*/ 800 w 1191"/>
                <a:gd name="T67" fmla="*/ 1142 h 1161"/>
                <a:gd name="T68" fmla="*/ 850 w 1191"/>
                <a:gd name="T69" fmla="*/ 1151 h 1161"/>
                <a:gd name="T70" fmla="*/ 848 w 1191"/>
                <a:gd name="T71" fmla="*/ 1137 h 1161"/>
                <a:gd name="T72" fmla="*/ 829 w 1191"/>
                <a:gd name="T73" fmla="*/ 1024 h 1161"/>
                <a:gd name="T74" fmla="*/ 819 w 1191"/>
                <a:gd name="T75" fmla="*/ 1010 h 1161"/>
                <a:gd name="T76" fmla="*/ 843 w 1191"/>
                <a:gd name="T77" fmla="*/ 969 h 1161"/>
                <a:gd name="T78" fmla="*/ 850 w 1191"/>
                <a:gd name="T79" fmla="*/ 952 h 1161"/>
                <a:gd name="T80" fmla="*/ 865 w 1191"/>
                <a:gd name="T81" fmla="*/ 914 h 1161"/>
                <a:gd name="T82" fmla="*/ 881 w 1191"/>
                <a:gd name="T83" fmla="*/ 916 h 1161"/>
                <a:gd name="T84" fmla="*/ 891 w 1191"/>
                <a:gd name="T85" fmla="*/ 899 h 1161"/>
                <a:gd name="T86" fmla="*/ 903 w 1191"/>
                <a:gd name="T87" fmla="*/ 897 h 1161"/>
                <a:gd name="T88" fmla="*/ 927 w 1191"/>
                <a:gd name="T89" fmla="*/ 882 h 1161"/>
                <a:gd name="T90" fmla="*/ 939 w 1191"/>
                <a:gd name="T91" fmla="*/ 861 h 1161"/>
                <a:gd name="T92" fmla="*/ 949 w 1191"/>
                <a:gd name="T93" fmla="*/ 870 h 1161"/>
                <a:gd name="T94" fmla="*/ 1042 w 1191"/>
                <a:gd name="T95" fmla="*/ 822 h 1161"/>
                <a:gd name="T96" fmla="*/ 1059 w 1191"/>
                <a:gd name="T97" fmla="*/ 767 h 1161"/>
                <a:gd name="T98" fmla="*/ 1081 w 1191"/>
                <a:gd name="T99" fmla="*/ 762 h 1161"/>
                <a:gd name="T100" fmla="*/ 1143 w 1191"/>
                <a:gd name="T101" fmla="*/ 753 h 1161"/>
                <a:gd name="T102" fmla="*/ 1162 w 1191"/>
                <a:gd name="T103" fmla="*/ 743 h 1161"/>
                <a:gd name="T104" fmla="*/ 1172 w 1191"/>
                <a:gd name="T105" fmla="*/ 719 h 1161"/>
                <a:gd name="T106" fmla="*/ 1174 w 1191"/>
                <a:gd name="T107" fmla="*/ 673 h 1161"/>
                <a:gd name="T108" fmla="*/ 1189 w 1191"/>
                <a:gd name="T109" fmla="*/ 637 h 1161"/>
                <a:gd name="T110" fmla="*/ 1182 w 1191"/>
                <a:gd name="T111" fmla="*/ 577 h 1161"/>
                <a:gd name="T112" fmla="*/ 1172 w 1191"/>
                <a:gd name="T113" fmla="*/ 553 h 1161"/>
                <a:gd name="T114" fmla="*/ 1160 w 1191"/>
                <a:gd name="T115" fmla="*/ 519 h 1161"/>
                <a:gd name="T116" fmla="*/ 1141 w 1191"/>
                <a:gd name="T117" fmla="*/ 337 h 1161"/>
                <a:gd name="T118" fmla="*/ 1098 w 1191"/>
                <a:gd name="T119" fmla="*/ 327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1" h="1161">
                  <a:moveTo>
                    <a:pt x="1098" y="327"/>
                  </a:moveTo>
                  <a:lnTo>
                    <a:pt x="1093" y="325"/>
                  </a:lnTo>
                  <a:lnTo>
                    <a:pt x="1090" y="322"/>
                  </a:lnTo>
                  <a:lnTo>
                    <a:pt x="1083" y="320"/>
                  </a:lnTo>
                  <a:lnTo>
                    <a:pt x="1040" y="296"/>
                  </a:lnTo>
                  <a:lnTo>
                    <a:pt x="1037" y="298"/>
                  </a:lnTo>
                  <a:lnTo>
                    <a:pt x="1023" y="303"/>
                  </a:lnTo>
                  <a:lnTo>
                    <a:pt x="1004" y="301"/>
                  </a:lnTo>
                  <a:lnTo>
                    <a:pt x="997" y="301"/>
                  </a:lnTo>
                  <a:lnTo>
                    <a:pt x="992" y="301"/>
                  </a:lnTo>
                  <a:lnTo>
                    <a:pt x="975" y="308"/>
                  </a:lnTo>
                  <a:lnTo>
                    <a:pt x="956" y="308"/>
                  </a:lnTo>
                  <a:lnTo>
                    <a:pt x="951" y="310"/>
                  </a:lnTo>
                  <a:lnTo>
                    <a:pt x="937" y="322"/>
                  </a:lnTo>
                  <a:lnTo>
                    <a:pt x="922" y="313"/>
                  </a:lnTo>
                  <a:lnTo>
                    <a:pt x="915" y="308"/>
                  </a:lnTo>
                  <a:lnTo>
                    <a:pt x="915" y="305"/>
                  </a:lnTo>
                  <a:lnTo>
                    <a:pt x="913" y="305"/>
                  </a:lnTo>
                  <a:lnTo>
                    <a:pt x="908" y="303"/>
                  </a:lnTo>
                  <a:lnTo>
                    <a:pt x="903" y="308"/>
                  </a:lnTo>
                  <a:lnTo>
                    <a:pt x="898" y="308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4" y="298"/>
                  </a:lnTo>
                  <a:lnTo>
                    <a:pt x="877" y="303"/>
                  </a:lnTo>
                  <a:lnTo>
                    <a:pt x="869" y="313"/>
                  </a:lnTo>
                  <a:lnTo>
                    <a:pt x="869" y="318"/>
                  </a:lnTo>
                  <a:lnTo>
                    <a:pt x="865" y="322"/>
                  </a:lnTo>
                  <a:lnTo>
                    <a:pt x="862" y="315"/>
                  </a:lnTo>
                  <a:lnTo>
                    <a:pt x="862" y="305"/>
                  </a:lnTo>
                  <a:lnTo>
                    <a:pt x="862" y="303"/>
                  </a:lnTo>
                  <a:lnTo>
                    <a:pt x="855" y="303"/>
                  </a:lnTo>
                  <a:lnTo>
                    <a:pt x="845" y="308"/>
                  </a:lnTo>
                  <a:lnTo>
                    <a:pt x="843" y="308"/>
                  </a:lnTo>
                  <a:lnTo>
                    <a:pt x="821" y="293"/>
                  </a:lnTo>
                  <a:lnTo>
                    <a:pt x="814" y="296"/>
                  </a:lnTo>
                  <a:lnTo>
                    <a:pt x="812" y="305"/>
                  </a:lnTo>
                  <a:lnTo>
                    <a:pt x="795" y="303"/>
                  </a:lnTo>
                  <a:lnTo>
                    <a:pt x="795" y="291"/>
                  </a:lnTo>
                  <a:lnTo>
                    <a:pt x="790" y="291"/>
                  </a:lnTo>
                  <a:lnTo>
                    <a:pt x="781" y="281"/>
                  </a:lnTo>
                  <a:lnTo>
                    <a:pt x="781" y="279"/>
                  </a:lnTo>
                  <a:lnTo>
                    <a:pt x="759" y="274"/>
                  </a:lnTo>
                  <a:lnTo>
                    <a:pt x="752" y="281"/>
                  </a:lnTo>
                  <a:lnTo>
                    <a:pt x="742" y="277"/>
                  </a:lnTo>
                  <a:lnTo>
                    <a:pt x="737" y="269"/>
                  </a:lnTo>
                  <a:lnTo>
                    <a:pt x="730" y="272"/>
                  </a:lnTo>
                  <a:lnTo>
                    <a:pt x="728" y="272"/>
                  </a:lnTo>
                  <a:lnTo>
                    <a:pt x="723" y="272"/>
                  </a:lnTo>
                  <a:lnTo>
                    <a:pt x="716" y="269"/>
                  </a:lnTo>
                  <a:lnTo>
                    <a:pt x="692" y="265"/>
                  </a:lnTo>
                  <a:lnTo>
                    <a:pt x="689" y="262"/>
                  </a:lnTo>
                  <a:lnTo>
                    <a:pt x="684" y="255"/>
                  </a:lnTo>
                  <a:lnTo>
                    <a:pt x="684" y="250"/>
                  </a:lnTo>
                  <a:lnTo>
                    <a:pt x="682" y="245"/>
                  </a:lnTo>
                  <a:lnTo>
                    <a:pt x="672" y="241"/>
                  </a:lnTo>
                  <a:lnTo>
                    <a:pt x="668" y="245"/>
                  </a:lnTo>
                  <a:lnTo>
                    <a:pt x="648" y="248"/>
                  </a:lnTo>
                  <a:lnTo>
                    <a:pt x="644" y="243"/>
                  </a:lnTo>
                  <a:lnTo>
                    <a:pt x="632" y="229"/>
                  </a:lnTo>
                  <a:lnTo>
                    <a:pt x="624" y="224"/>
                  </a:lnTo>
                  <a:lnTo>
                    <a:pt x="617" y="221"/>
                  </a:lnTo>
                  <a:lnTo>
                    <a:pt x="622" y="15"/>
                  </a:lnTo>
                  <a:lnTo>
                    <a:pt x="367" y="0"/>
                  </a:lnTo>
                  <a:lnTo>
                    <a:pt x="363" y="0"/>
                  </a:lnTo>
                  <a:lnTo>
                    <a:pt x="324" y="483"/>
                  </a:lnTo>
                  <a:lnTo>
                    <a:pt x="2" y="452"/>
                  </a:lnTo>
                  <a:lnTo>
                    <a:pt x="0" y="454"/>
                  </a:lnTo>
                  <a:lnTo>
                    <a:pt x="5" y="459"/>
                  </a:lnTo>
                  <a:lnTo>
                    <a:pt x="5" y="459"/>
                  </a:lnTo>
                  <a:lnTo>
                    <a:pt x="0" y="467"/>
                  </a:lnTo>
                  <a:lnTo>
                    <a:pt x="5" y="476"/>
                  </a:lnTo>
                  <a:lnTo>
                    <a:pt x="7" y="476"/>
                  </a:lnTo>
                  <a:lnTo>
                    <a:pt x="24" y="488"/>
                  </a:lnTo>
                  <a:lnTo>
                    <a:pt x="26" y="498"/>
                  </a:lnTo>
                  <a:lnTo>
                    <a:pt x="34" y="515"/>
                  </a:lnTo>
                  <a:lnTo>
                    <a:pt x="50" y="524"/>
                  </a:lnTo>
                  <a:lnTo>
                    <a:pt x="101" y="584"/>
                  </a:lnTo>
                  <a:lnTo>
                    <a:pt x="142" y="618"/>
                  </a:lnTo>
                  <a:lnTo>
                    <a:pt x="147" y="623"/>
                  </a:lnTo>
                  <a:lnTo>
                    <a:pt x="149" y="632"/>
                  </a:lnTo>
                  <a:lnTo>
                    <a:pt x="147" y="640"/>
                  </a:lnTo>
                  <a:lnTo>
                    <a:pt x="151" y="644"/>
                  </a:lnTo>
                  <a:lnTo>
                    <a:pt x="161" y="661"/>
                  </a:lnTo>
                  <a:lnTo>
                    <a:pt x="159" y="695"/>
                  </a:lnTo>
                  <a:lnTo>
                    <a:pt x="161" y="704"/>
                  </a:lnTo>
                  <a:lnTo>
                    <a:pt x="178" y="728"/>
                  </a:lnTo>
                  <a:lnTo>
                    <a:pt x="240" y="777"/>
                  </a:lnTo>
                  <a:lnTo>
                    <a:pt x="283" y="803"/>
                  </a:lnTo>
                  <a:lnTo>
                    <a:pt x="293" y="805"/>
                  </a:lnTo>
                  <a:lnTo>
                    <a:pt x="303" y="801"/>
                  </a:lnTo>
                  <a:lnTo>
                    <a:pt x="312" y="789"/>
                  </a:lnTo>
                  <a:lnTo>
                    <a:pt x="319" y="781"/>
                  </a:lnTo>
                  <a:lnTo>
                    <a:pt x="339" y="741"/>
                  </a:lnTo>
                  <a:lnTo>
                    <a:pt x="346" y="726"/>
                  </a:lnTo>
                  <a:lnTo>
                    <a:pt x="353" y="724"/>
                  </a:lnTo>
                  <a:lnTo>
                    <a:pt x="367" y="728"/>
                  </a:lnTo>
                  <a:lnTo>
                    <a:pt x="372" y="726"/>
                  </a:lnTo>
                  <a:lnTo>
                    <a:pt x="375" y="721"/>
                  </a:lnTo>
                  <a:lnTo>
                    <a:pt x="377" y="714"/>
                  </a:lnTo>
                  <a:lnTo>
                    <a:pt x="387" y="719"/>
                  </a:lnTo>
                  <a:lnTo>
                    <a:pt x="394" y="724"/>
                  </a:lnTo>
                  <a:lnTo>
                    <a:pt x="418" y="726"/>
                  </a:lnTo>
                  <a:lnTo>
                    <a:pt x="425" y="731"/>
                  </a:lnTo>
                  <a:lnTo>
                    <a:pt x="439" y="736"/>
                  </a:lnTo>
                  <a:lnTo>
                    <a:pt x="449" y="731"/>
                  </a:lnTo>
                  <a:lnTo>
                    <a:pt x="468" y="743"/>
                  </a:lnTo>
                  <a:lnTo>
                    <a:pt x="473" y="753"/>
                  </a:lnTo>
                  <a:lnTo>
                    <a:pt x="476" y="755"/>
                  </a:lnTo>
                  <a:lnTo>
                    <a:pt x="478" y="760"/>
                  </a:lnTo>
                  <a:lnTo>
                    <a:pt x="480" y="760"/>
                  </a:lnTo>
                  <a:lnTo>
                    <a:pt x="490" y="765"/>
                  </a:lnTo>
                  <a:lnTo>
                    <a:pt x="500" y="779"/>
                  </a:lnTo>
                  <a:lnTo>
                    <a:pt x="519" y="796"/>
                  </a:lnTo>
                  <a:lnTo>
                    <a:pt x="528" y="810"/>
                  </a:lnTo>
                  <a:lnTo>
                    <a:pt x="528" y="817"/>
                  </a:lnTo>
                  <a:lnTo>
                    <a:pt x="555" y="882"/>
                  </a:lnTo>
                  <a:lnTo>
                    <a:pt x="560" y="897"/>
                  </a:lnTo>
                  <a:lnTo>
                    <a:pt x="591" y="930"/>
                  </a:lnTo>
                  <a:lnTo>
                    <a:pt x="593" y="940"/>
                  </a:lnTo>
                  <a:lnTo>
                    <a:pt x="615" y="962"/>
                  </a:lnTo>
                  <a:lnTo>
                    <a:pt x="620" y="966"/>
                  </a:lnTo>
                  <a:lnTo>
                    <a:pt x="629" y="976"/>
                  </a:lnTo>
                  <a:lnTo>
                    <a:pt x="632" y="981"/>
                  </a:lnTo>
                  <a:lnTo>
                    <a:pt x="629" y="1005"/>
                  </a:lnTo>
                  <a:lnTo>
                    <a:pt x="636" y="1012"/>
                  </a:lnTo>
                  <a:lnTo>
                    <a:pt x="639" y="1039"/>
                  </a:lnTo>
                  <a:lnTo>
                    <a:pt x="644" y="1046"/>
                  </a:lnTo>
                  <a:lnTo>
                    <a:pt x="668" y="1089"/>
                  </a:lnTo>
                  <a:lnTo>
                    <a:pt x="668" y="1101"/>
                  </a:lnTo>
                  <a:lnTo>
                    <a:pt x="684" y="1101"/>
                  </a:lnTo>
                  <a:lnTo>
                    <a:pt x="701" y="1111"/>
                  </a:lnTo>
                  <a:lnTo>
                    <a:pt x="720" y="1118"/>
                  </a:lnTo>
                  <a:lnTo>
                    <a:pt x="752" y="1137"/>
                  </a:lnTo>
                  <a:lnTo>
                    <a:pt x="790" y="1142"/>
                  </a:lnTo>
                  <a:lnTo>
                    <a:pt x="800" y="1142"/>
                  </a:lnTo>
                  <a:lnTo>
                    <a:pt x="821" y="1156"/>
                  </a:lnTo>
                  <a:lnTo>
                    <a:pt x="831" y="1161"/>
                  </a:lnTo>
                  <a:lnTo>
                    <a:pt x="843" y="1149"/>
                  </a:lnTo>
                  <a:lnTo>
                    <a:pt x="850" y="1151"/>
                  </a:lnTo>
                  <a:lnTo>
                    <a:pt x="855" y="1149"/>
                  </a:lnTo>
                  <a:lnTo>
                    <a:pt x="855" y="1142"/>
                  </a:lnTo>
                  <a:lnTo>
                    <a:pt x="845" y="1139"/>
                  </a:lnTo>
                  <a:lnTo>
                    <a:pt x="848" y="1137"/>
                  </a:lnTo>
                  <a:lnTo>
                    <a:pt x="838" y="1125"/>
                  </a:lnTo>
                  <a:lnTo>
                    <a:pt x="824" y="1075"/>
                  </a:lnTo>
                  <a:lnTo>
                    <a:pt x="817" y="1055"/>
                  </a:lnTo>
                  <a:lnTo>
                    <a:pt x="829" y="1024"/>
                  </a:lnTo>
                  <a:lnTo>
                    <a:pt x="826" y="1014"/>
                  </a:lnTo>
                  <a:lnTo>
                    <a:pt x="824" y="1012"/>
                  </a:lnTo>
                  <a:lnTo>
                    <a:pt x="821" y="1012"/>
                  </a:lnTo>
                  <a:lnTo>
                    <a:pt x="819" y="1010"/>
                  </a:lnTo>
                  <a:lnTo>
                    <a:pt x="819" y="1007"/>
                  </a:lnTo>
                  <a:lnTo>
                    <a:pt x="821" y="1005"/>
                  </a:lnTo>
                  <a:lnTo>
                    <a:pt x="833" y="998"/>
                  </a:lnTo>
                  <a:lnTo>
                    <a:pt x="843" y="969"/>
                  </a:lnTo>
                  <a:lnTo>
                    <a:pt x="836" y="966"/>
                  </a:lnTo>
                  <a:lnTo>
                    <a:pt x="833" y="954"/>
                  </a:lnTo>
                  <a:lnTo>
                    <a:pt x="841" y="945"/>
                  </a:lnTo>
                  <a:lnTo>
                    <a:pt x="850" y="952"/>
                  </a:lnTo>
                  <a:lnTo>
                    <a:pt x="865" y="940"/>
                  </a:lnTo>
                  <a:lnTo>
                    <a:pt x="869" y="928"/>
                  </a:lnTo>
                  <a:lnTo>
                    <a:pt x="862" y="921"/>
                  </a:lnTo>
                  <a:lnTo>
                    <a:pt x="865" y="914"/>
                  </a:lnTo>
                  <a:lnTo>
                    <a:pt x="867" y="916"/>
                  </a:lnTo>
                  <a:lnTo>
                    <a:pt x="872" y="916"/>
                  </a:lnTo>
                  <a:lnTo>
                    <a:pt x="877" y="914"/>
                  </a:lnTo>
                  <a:lnTo>
                    <a:pt x="881" y="916"/>
                  </a:lnTo>
                  <a:lnTo>
                    <a:pt x="886" y="916"/>
                  </a:lnTo>
                  <a:lnTo>
                    <a:pt x="891" y="914"/>
                  </a:lnTo>
                  <a:lnTo>
                    <a:pt x="891" y="911"/>
                  </a:lnTo>
                  <a:lnTo>
                    <a:pt x="891" y="899"/>
                  </a:lnTo>
                  <a:lnTo>
                    <a:pt x="893" y="894"/>
                  </a:lnTo>
                  <a:lnTo>
                    <a:pt x="896" y="894"/>
                  </a:lnTo>
                  <a:lnTo>
                    <a:pt x="898" y="897"/>
                  </a:lnTo>
                  <a:lnTo>
                    <a:pt x="903" y="897"/>
                  </a:lnTo>
                  <a:lnTo>
                    <a:pt x="925" y="892"/>
                  </a:lnTo>
                  <a:lnTo>
                    <a:pt x="927" y="890"/>
                  </a:lnTo>
                  <a:lnTo>
                    <a:pt x="929" y="885"/>
                  </a:lnTo>
                  <a:lnTo>
                    <a:pt x="927" y="882"/>
                  </a:lnTo>
                  <a:lnTo>
                    <a:pt x="915" y="878"/>
                  </a:lnTo>
                  <a:lnTo>
                    <a:pt x="915" y="870"/>
                  </a:lnTo>
                  <a:lnTo>
                    <a:pt x="937" y="865"/>
                  </a:lnTo>
                  <a:lnTo>
                    <a:pt x="939" y="861"/>
                  </a:lnTo>
                  <a:lnTo>
                    <a:pt x="946" y="861"/>
                  </a:lnTo>
                  <a:lnTo>
                    <a:pt x="946" y="861"/>
                  </a:lnTo>
                  <a:lnTo>
                    <a:pt x="944" y="863"/>
                  </a:lnTo>
                  <a:lnTo>
                    <a:pt x="949" y="870"/>
                  </a:lnTo>
                  <a:lnTo>
                    <a:pt x="951" y="870"/>
                  </a:lnTo>
                  <a:lnTo>
                    <a:pt x="956" y="865"/>
                  </a:lnTo>
                  <a:lnTo>
                    <a:pt x="987" y="856"/>
                  </a:lnTo>
                  <a:lnTo>
                    <a:pt x="1042" y="822"/>
                  </a:lnTo>
                  <a:lnTo>
                    <a:pt x="1045" y="808"/>
                  </a:lnTo>
                  <a:lnTo>
                    <a:pt x="1071" y="786"/>
                  </a:lnTo>
                  <a:lnTo>
                    <a:pt x="1071" y="781"/>
                  </a:lnTo>
                  <a:lnTo>
                    <a:pt x="1059" y="767"/>
                  </a:lnTo>
                  <a:lnTo>
                    <a:pt x="1061" y="755"/>
                  </a:lnTo>
                  <a:lnTo>
                    <a:pt x="1078" y="748"/>
                  </a:lnTo>
                  <a:lnTo>
                    <a:pt x="1083" y="748"/>
                  </a:lnTo>
                  <a:lnTo>
                    <a:pt x="1081" y="762"/>
                  </a:lnTo>
                  <a:lnTo>
                    <a:pt x="1083" y="767"/>
                  </a:lnTo>
                  <a:lnTo>
                    <a:pt x="1102" y="765"/>
                  </a:lnTo>
                  <a:lnTo>
                    <a:pt x="1105" y="769"/>
                  </a:lnTo>
                  <a:lnTo>
                    <a:pt x="1143" y="753"/>
                  </a:lnTo>
                  <a:lnTo>
                    <a:pt x="1165" y="750"/>
                  </a:lnTo>
                  <a:lnTo>
                    <a:pt x="1167" y="748"/>
                  </a:lnTo>
                  <a:lnTo>
                    <a:pt x="1165" y="745"/>
                  </a:lnTo>
                  <a:lnTo>
                    <a:pt x="1162" y="743"/>
                  </a:lnTo>
                  <a:lnTo>
                    <a:pt x="1160" y="736"/>
                  </a:lnTo>
                  <a:lnTo>
                    <a:pt x="1162" y="731"/>
                  </a:lnTo>
                  <a:lnTo>
                    <a:pt x="1165" y="726"/>
                  </a:lnTo>
                  <a:lnTo>
                    <a:pt x="1172" y="719"/>
                  </a:lnTo>
                  <a:lnTo>
                    <a:pt x="1179" y="695"/>
                  </a:lnTo>
                  <a:lnTo>
                    <a:pt x="1174" y="685"/>
                  </a:lnTo>
                  <a:lnTo>
                    <a:pt x="1174" y="678"/>
                  </a:lnTo>
                  <a:lnTo>
                    <a:pt x="1174" y="673"/>
                  </a:lnTo>
                  <a:lnTo>
                    <a:pt x="1174" y="666"/>
                  </a:lnTo>
                  <a:lnTo>
                    <a:pt x="1177" y="652"/>
                  </a:lnTo>
                  <a:lnTo>
                    <a:pt x="1184" y="647"/>
                  </a:lnTo>
                  <a:lnTo>
                    <a:pt x="1189" y="637"/>
                  </a:lnTo>
                  <a:lnTo>
                    <a:pt x="1191" y="618"/>
                  </a:lnTo>
                  <a:lnTo>
                    <a:pt x="1191" y="606"/>
                  </a:lnTo>
                  <a:lnTo>
                    <a:pt x="1189" y="589"/>
                  </a:lnTo>
                  <a:lnTo>
                    <a:pt x="1182" y="577"/>
                  </a:lnTo>
                  <a:lnTo>
                    <a:pt x="1177" y="575"/>
                  </a:lnTo>
                  <a:lnTo>
                    <a:pt x="1179" y="567"/>
                  </a:lnTo>
                  <a:lnTo>
                    <a:pt x="1177" y="565"/>
                  </a:lnTo>
                  <a:lnTo>
                    <a:pt x="1172" y="553"/>
                  </a:lnTo>
                  <a:lnTo>
                    <a:pt x="1165" y="548"/>
                  </a:lnTo>
                  <a:lnTo>
                    <a:pt x="1162" y="546"/>
                  </a:lnTo>
                  <a:lnTo>
                    <a:pt x="1167" y="534"/>
                  </a:lnTo>
                  <a:lnTo>
                    <a:pt x="1160" y="519"/>
                  </a:lnTo>
                  <a:lnTo>
                    <a:pt x="1146" y="507"/>
                  </a:lnTo>
                  <a:lnTo>
                    <a:pt x="1143" y="500"/>
                  </a:lnTo>
                  <a:lnTo>
                    <a:pt x="1141" y="392"/>
                  </a:lnTo>
                  <a:lnTo>
                    <a:pt x="1141" y="337"/>
                  </a:lnTo>
                  <a:lnTo>
                    <a:pt x="1126" y="332"/>
                  </a:lnTo>
                  <a:lnTo>
                    <a:pt x="1114" y="337"/>
                  </a:lnTo>
                  <a:lnTo>
                    <a:pt x="1110" y="337"/>
                  </a:lnTo>
                  <a:lnTo>
                    <a:pt x="1098" y="327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94F73592-5DB9-FB4F-926C-1C6A60792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8316" y="3485213"/>
              <a:ext cx="998538" cy="538162"/>
            </a:xfrm>
            <a:custGeom>
              <a:avLst/>
              <a:gdLst>
                <a:gd name="T0" fmla="*/ 19 w 629"/>
                <a:gd name="T1" fmla="*/ 0 h 339"/>
                <a:gd name="T2" fmla="*/ 564 w 629"/>
                <a:gd name="T3" fmla="*/ 12 h 339"/>
                <a:gd name="T4" fmla="*/ 600 w 629"/>
                <a:gd name="T5" fmla="*/ 38 h 339"/>
                <a:gd name="T6" fmla="*/ 588 w 629"/>
                <a:gd name="T7" fmla="*/ 53 h 339"/>
                <a:gd name="T8" fmla="*/ 586 w 629"/>
                <a:gd name="T9" fmla="*/ 67 h 339"/>
                <a:gd name="T10" fmla="*/ 593 w 629"/>
                <a:gd name="T11" fmla="*/ 72 h 339"/>
                <a:gd name="T12" fmla="*/ 603 w 629"/>
                <a:gd name="T13" fmla="*/ 77 h 339"/>
                <a:gd name="T14" fmla="*/ 607 w 629"/>
                <a:gd name="T15" fmla="*/ 96 h 339"/>
                <a:gd name="T16" fmla="*/ 615 w 629"/>
                <a:gd name="T17" fmla="*/ 101 h 339"/>
                <a:gd name="T18" fmla="*/ 624 w 629"/>
                <a:gd name="T19" fmla="*/ 103 h 339"/>
                <a:gd name="T20" fmla="*/ 627 w 629"/>
                <a:gd name="T21" fmla="*/ 105 h 339"/>
                <a:gd name="T22" fmla="*/ 629 w 629"/>
                <a:gd name="T23" fmla="*/ 339 h 339"/>
                <a:gd name="T24" fmla="*/ 0 w 629"/>
                <a:gd name="T25" fmla="*/ 324 h 339"/>
                <a:gd name="T26" fmla="*/ 19 w 629"/>
                <a:gd name="T2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9" h="339">
                  <a:moveTo>
                    <a:pt x="19" y="0"/>
                  </a:moveTo>
                  <a:lnTo>
                    <a:pt x="564" y="12"/>
                  </a:lnTo>
                  <a:lnTo>
                    <a:pt x="600" y="38"/>
                  </a:lnTo>
                  <a:lnTo>
                    <a:pt x="588" y="53"/>
                  </a:lnTo>
                  <a:lnTo>
                    <a:pt x="586" y="67"/>
                  </a:lnTo>
                  <a:lnTo>
                    <a:pt x="593" y="72"/>
                  </a:lnTo>
                  <a:lnTo>
                    <a:pt x="603" y="77"/>
                  </a:lnTo>
                  <a:lnTo>
                    <a:pt x="607" y="96"/>
                  </a:lnTo>
                  <a:lnTo>
                    <a:pt x="615" y="101"/>
                  </a:lnTo>
                  <a:lnTo>
                    <a:pt x="624" y="103"/>
                  </a:lnTo>
                  <a:lnTo>
                    <a:pt x="627" y="105"/>
                  </a:lnTo>
                  <a:lnTo>
                    <a:pt x="629" y="339"/>
                  </a:lnTo>
                  <a:lnTo>
                    <a:pt x="0" y="3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FED33661-2EA5-2647-802F-75F3B87891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0829" y="2950225"/>
              <a:ext cx="1117600" cy="554037"/>
            </a:xfrm>
            <a:custGeom>
              <a:avLst/>
              <a:gdLst>
                <a:gd name="T0" fmla="*/ 0 w 704"/>
                <a:gd name="T1" fmla="*/ 217 h 349"/>
                <a:gd name="T2" fmla="*/ 19 w 704"/>
                <a:gd name="T3" fmla="*/ 0 h 349"/>
                <a:gd name="T4" fmla="*/ 451 w 704"/>
                <a:gd name="T5" fmla="*/ 24 h 349"/>
                <a:gd name="T6" fmla="*/ 464 w 704"/>
                <a:gd name="T7" fmla="*/ 41 h 349"/>
                <a:gd name="T8" fmla="*/ 478 w 704"/>
                <a:gd name="T9" fmla="*/ 41 h 349"/>
                <a:gd name="T10" fmla="*/ 490 w 704"/>
                <a:gd name="T11" fmla="*/ 39 h 349"/>
                <a:gd name="T12" fmla="*/ 497 w 704"/>
                <a:gd name="T13" fmla="*/ 44 h 349"/>
                <a:gd name="T14" fmla="*/ 504 w 704"/>
                <a:gd name="T15" fmla="*/ 58 h 349"/>
                <a:gd name="T16" fmla="*/ 514 w 704"/>
                <a:gd name="T17" fmla="*/ 60 h 349"/>
                <a:gd name="T18" fmla="*/ 526 w 704"/>
                <a:gd name="T19" fmla="*/ 58 h 349"/>
                <a:gd name="T20" fmla="*/ 538 w 704"/>
                <a:gd name="T21" fmla="*/ 48 h 349"/>
                <a:gd name="T22" fmla="*/ 552 w 704"/>
                <a:gd name="T23" fmla="*/ 48 h 349"/>
                <a:gd name="T24" fmla="*/ 560 w 704"/>
                <a:gd name="T25" fmla="*/ 53 h 349"/>
                <a:gd name="T26" fmla="*/ 596 w 704"/>
                <a:gd name="T27" fmla="*/ 75 h 349"/>
                <a:gd name="T28" fmla="*/ 612 w 704"/>
                <a:gd name="T29" fmla="*/ 87 h 349"/>
                <a:gd name="T30" fmla="*/ 612 w 704"/>
                <a:gd name="T31" fmla="*/ 96 h 349"/>
                <a:gd name="T32" fmla="*/ 622 w 704"/>
                <a:gd name="T33" fmla="*/ 104 h 349"/>
                <a:gd name="T34" fmla="*/ 622 w 704"/>
                <a:gd name="T35" fmla="*/ 111 h 349"/>
                <a:gd name="T36" fmla="*/ 617 w 704"/>
                <a:gd name="T37" fmla="*/ 128 h 349"/>
                <a:gd name="T38" fmla="*/ 627 w 704"/>
                <a:gd name="T39" fmla="*/ 135 h 349"/>
                <a:gd name="T40" fmla="*/ 632 w 704"/>
                <a:gd name="T41" fmla="*/ 152 h 349"/>
                <a:gd name="T42" fmla="*/ 641 w 704"/>
                <a:gd name="T43" fmla="*/ 161 h 349"/>
                <a:gd name="T44" fmla="*/ 636 w 704"/>
                <a:gd name="T45" fmla="*/ 168 h 349"/>
                <a:gd name="T46" fmla="*/ 641 w 704"/>
                <a:gd name="T47" fmla="*/ 178 h 349"/>
                <a:gd name="T48" fmla="*/ 651 w 704"/>
                <a:gd name="T49" fmla="*/ 185 h 349"/>
                <a:gd name="T50" fmla="*/ 656 w 704"/>
                <a:gd name="T51" fmla="*/ 195 h 349"/>
                <a:gd name="T52" fmla="*/ 651 w 704"/>
                <a:gd name="T53" fmla="*/ 205 h 349"/>
                <a:gd name="T54" fmla="*/ 648 w 704"/>
                <a:gd name="T55" fmla="*/ 221 h 349"/>
                <a:gd name="T56" fmla="*/ 660 w 704"/>
                <a:gd name="T57" fmla="*/ 226 h 349"/>
                <a:gd name="T58" fmla="*/ 663 w 704"/>
                <a:gd name="T59" fmla="*/ 236 h 349"/>
                <a:gd name="T60" fmla="*/ 658 w 704"/>
                <a:gd name="T61" fmla="*/ 243 h 349"/>
                <a:gd name="T62" fmla="*/ 660 w 704"/>
                <a:gd name="T63" fmla="*/ 253 h 349"/>
                <a:gd name="T64" fmla="*/ 665 w 704"/>
                <a:gd name="T65" fmla="*/ 260 h 349"/>
                <a:gd name="T66" fmla="*/ 663 w 704"/>
                <a:gd name="T67" fmla="*/ 269 h 349"/>
                <a:gd name="T68" fmla="*/ 665 w 704"/>
                <a:gd name="T69" fmla="*/ 281 h 349"/>
                <a:gd name="T70" fmla="*/ 670 w 704"/>
                <a:gd name="T71" fmla="*/ 286 h 349"/>
                <a:gd name="T72" fmla="*/ 675 w 704"/>
                <a:gd name="T73" fmla="*/ 296 h 349"/>
                <a:gd name="T74" fmla="*/ 684 w 704"/>
                <a:gd name="T75" fmla="*/ 303 h 349"/>
                <a:gd name="T76" fmla="*/ 687 w 704"/>
                <a:gd name="T77" fmla="*/ 317 h 349"/>
                <a:gd name="T78" fmla="*/ 699 w 704"/>
                <a:gd name="T79" fmla="*/ 332 h 349"/>
                <a:gd name="T80" fmla="*/ 704 w 704"/>
                <a:gd name="T81" fmla="*/ 334 h 349"/>
                <a:gd name="T82" fmla="*/ 701 w 704"/>
                <a:gd name="T83" fmla="*/ 346 h 349"/>
                <a:gd name="T84" fmla="*/ 701 w 704"/>
                <a:gd name="T85" fmla="*/ 349 h 349"/>
                <a:gd name="T86" fmla="*/ 156 w 704"/>
                <a:gd name="T87" fmla="*/ 337 h 349"/>
                <a:gd name="T88" fmla="*/ 161 w 704"/>
                <a:gd name="T89" fmla="*/ 229 h 349"/>
                <a:gd name="T90" fmla="*/ 0 w 704"/>
                <a:gd name="T91" fmla="*/ 217 h 349"/>
                <a:gd name="T92" fmla="*/ 0 w 704"/>
                <a:gd name="T93" fmla="*/ 2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4" h="349">
                  <a:moveTo>
                    <a:pt x="0" y="217"/>
                  </a:moveTo>
                  <a:lnTo>
                    <a:pt x="19" y="0"/>
                  </a:lnTo>
                  <a:lnTo>
                    <a:pt x="451" y="24"/>
                  </a:lnTo>
                  <a:lnTo>
                    <a:pt x="464" y="41"/>
                  </a:lnTo>
                  <a:lnTo>
                    <a:pt x="478" y="41"/>
                  </a:lnTo>
                  <a:lnTo>
                    <a:pt x="490" y="39"/>
                  </a:lnTo>
                  <a:lnTo>
                    <a:pt x="497" y="44"/>
                  </a:lnTo>
                  <a:lnTo>
                    <a:pt x="504" y="58"/>
                  </a:lnTo>
                  <a:lnTo>
                    <a:pt x="514" y="60"/>
                  </a:lnTo>
                  <a:lnTo>
                    <a:pt x="526" y="58"/>
                  </a:lnTo>
                  <a:lnTo>
                    <a:pt x="538" y="48"/>
                  </a:lnTo>
                  <a:lnTo>
                    <a:pt x="552" y="48"/>
                  </a:lnTo>
                  <a:lnTo>
                    <a:pt x="560" y="53"/>
                  </a:lnTo>
                  <a:lnTo>
                    <a:pt x="596" y="75"/>
                  </a:lnTo>
                  <a:lnTo>
                    <a:pt x="612" y="87"/>
                  </a:lnTo>
                  <a:lnTo>
                    <a:pt x="612" y="96"/>
                  </a:lnTo>
                  <a:lnTo>
                    <a:pt x="622" y="104"/>
                  </a:lnTo>
                  <a:lnTo>
                    <a:pt x="622" y="111"/>
                  </a:lnTo>
                  <a:lnTo>
                    <a:pt x="617" y="128"/>
                  </a:lnTo>
                  <a:lnTo>
                    <a:pt x="627" y="135"/>
                  </a:lnTo>
                  <a:lnTo>
                    <a:pt x="632" y="152"/>
                  </a:lnTo>
                  <a:lnTo>
                    <a:pt x="641" y="161"/>
                  </a:lnTo>
                  <a:lnTo>
                    <a:pt x="636" y="168"/>
                  </a:lnTo>
                  <a:lnTo>
                    <a:pt x="641" y="178"/>
                  </a:lnTo>
                  <a:lnTo>
                    <a:pt x="651" y="185"/>
                  </a:lnTo>
                  <a:lnTo>
                    <a:pt x="656" y="195"/>
                  </a:lnTo>
                  <a:lnTo>
                    <a:pt x="651" y="205"/>
                  </a:lnTo>
                  <a:lnTo>
                    <a:pt x="648" y="221"/>
                  </a:lnTo>
                  <a:lnTo>
                    <a:pt x="660" y="226"/>
                  </a:lnTo>
                  <a:lnTo>
                    <a:pt x="663" y="236"/>
                  </a:lnTo>
                  <a:lnTo>
                    <a:pt x="658" y="243"/>
                  </a:lnTo>
                  <a:lnTo>
                    <a:pt x="660" y="253"/>
                  </a:lnTo>
                  <a:lnTo>
                    <a:pt x="665" y="260"/>
                  </a:lnTo>
                  <a:lnTo>
                    <a:pt x="663" y="269"/>
                  </a:lnTo>
                  <a:lnTo>
                    <a:pt x="665" y="281"/>
                  </a:lnTo>
                  <a:lnTo>
                    <a:pt x="670" y="286"/>
                  </a:lnTo>
                  <a:lnTo>
                    <a:pt x="675" y="296"/>
                  </a:lnTo>
                  <a:lnTo>
                    <a:pt x="684" y="303"/>
                  </a:lnTo>
                  <a:lnTo>
                    <a:pt x="687" y="317"/>
                  </a:lnTo>
                  <a:lnTo>
                    <a:pt x="699" y="332"/>
                  </a:lnTo>
                  <a:lnTo>
                    <a:pt x="704" y="334"/>
                  </a:lnTo>
                  <a:lnTo>
                    <a:pt x="701" y="346"/>
                  </a:lnTo>
                  <a:lnTo>
                    <a:pt x="701" y="349"/>
                  </a:lnTo>
                  <a:lnTo>
                    <a:pt x="156" y="337"/>
                  </a:lnTo>
                  <a:lnTo>
                    <a:pt x="161" y="229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CEAE12B-4F5F-2C46-BEF6-EB1DDE2826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0991" y="2450163"/>
              <a:ext cx="946150" cy="638175"/>
            </a:xfrm>
            <a:custGeom>
              <a:avLst/>
              <a:gdLst>
                <a:gd name="T0" fmla="*/ 0 w 596"/>
                <a:gd name="T1" fmla="*/ 315 h 402"/>
                <a:gd name="T2" fmla="*/ 17 w 596"/>
                <a:gd name="T3" fmla="*/ 104 h 402"/>
                <a:gd name="T4" fmla="*/ 27 w 596"/>
                <a:gd name="T5" fmla="*/ 0 h 402"/>
                <a:gd name="T6" fmla="*/ 584 w 596"/>
                <a:gd name="T7" fmla="*/ 24 h 402"/>
                <a:gd name="T8" fmla="*/ 586 w 596"/>
                <a:gd name="T9" fmla="*/ 32 h 402"/>
                <a:gd name="T10" fmla="*/ 581 w 596"/>
                <a:gd name="T11" fmla="*/ 44 h 402"/>
                <a:gd name="T12" fmla="*/ 567 w 596"/>
                <a:gd name="T13" fmla="*/ 58 h 402"/>
                <a:gd name="T14" fmla="*/ 567 w 596"/>
                <a:gd name="T15" fmla="*/ 68 h 402"/>
                <a:gd name="T16" fmla="*/ 596 w 596"/>
                <a:gd name="T17" fmla="*/ 94 h 402"/>
                <a:gd name="T18" fmla="*/ 596 w 596"/>
                <a:gd name="T19" fmla="*/ 289 h 402"/>
                <a:gd name="T20" fmla="*/ 591 w 596"/>
                <a:gd name="T21" fmla="*/ 289 h 402"/>
                <a:gd name="T22" fmla="*/ 584 w 596"/>
                <a:gd name="T23" fmla="*/ 289 h 402"/>
                <a:gd name="T24" fmla="*/ 586 w 596"/>
                <a:gd name="T25" fmla="*/ 296 h 402"/>
                <a:gd name="T26" fmla="*/ 591 w 596"/>
                <a:gd name="T27" fmla="*/ 301 h 402"/>
                <a:gd name="T28" fmla="*/ 586 w 596"/>
                <a:gd name="T29" fmla="*/ 313 h 402"/>
                <a:gd name="T30" fmla="*/ 591 w 596"/>
                <a:gd name="T31" fmla="*/ 318 h 402"/>
                <a:gd name="T32" fmla="*/ 596 w 596"/>
                <a:gd name="T33" fmla="*/ 334 h 402"/>
                <a:gd name="T34" fmla="*/ 589 w 596"/>
                <a:gd name="T35" fmla="*/ 339 h 402"/>
                <a:gd name="T36" fmla="*/ 591 w 596"/>
                <a:gd name="T37" fmla="*/ 349 h 402"/>
                <a:gd name="T38" fmla="*/ 581 w 596"/>
                <a:gd name="T39" fmla="*/ 368 h 402"/>
                <a:gd name="T40" fmla="*/ 591 w 596"/>
                <a:gd name="T41" fmla="*/ 387 h 402"/>
                <a:gd name="T42" fmla="*/ 593 w 596"/>
                <a:gd name="T43" fmla="*/ 399 h 402"/>
                <a:gd name="T44" fmla="*/ 593 w 596"/>
                <a:gd name="T45" fmla="*/ 402 h 402"/>
                <a:gd name="T46" fmla="*/ 577 w 596"/>
                <a:gd name="T47" fmla="*/ 390 h 402"/>
                <a:gd name="T48" fmla="*/ 541 w 596"/>
                <a:gd name="T49" fmla="*/ 368 h 402"/>
                <a:gd name="T50" fmla="*/ 533 w 596"/>
                <a:gd name="T51" fmla="*/ 363 h 402"/>
                <a:gd name="T52" fmla="*/ 519 w 596"/>
                <a:gd name="T53" fmla="*/ 363 h 402"/>
                <a:gd name="T54" fmla="*/ 507 w 596"/>
                <a:gd name="T55" fmla="*/ 373 h 402"/>
                <a:gd name="T56" fmla="*/ 495 w 596"/>
                <a:gd name="T57" fmla="*/ 375 h 402"/>
                <a:gd name="T58" fmla="*/ 485 w 596"/>
                <a:gd name="T59" fmla="*/ 373 h 402"/>
                <a:gd name="T60" fmla="*/ 478 w 596"/>
                <a:gd name="T61" fmla="*/ 359 h 402"/>
                <a:gd name="T62" fmla="*/ 471 w 596"/>
                <a:gd name="T63" fmla="*/ 354 h 402"/>
                <a:gd name="T64" fmla="*/ 459 w 596"/>
                <a:gd name="T65" fmla="*/ 356 h 402"/>
                <a:gd name="T66" fmla="*/ 445 w 596"/>
                <a:gd name="T67" fmla="*/ 356 h 402"/>
                <a:gd name="T68" fmla="*/ 432 w 596"/>
                <a:gd name="T69" fmla="*/ 339 h 402"/>
                <a:gd name="T70" fmla="*/ 0 w 596"/>
                <a:gd name="T71" fmla="*/ 31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6" h="402">
                  <a:moveTo>
                    <a:pt x="0" y="315"/>
                  </a:moveTo>
                  <a:lnTo>
                    <a:pt x="17" y="104"/>
                  </a:lnTo>
                  <a:lnTo>
                    <a:pt x="27" y="0"/>
                  </a:lnTo>
                  <a:lnTo>
                    <a:pt x="584" y="24"/>
                  </a:lnTo>
                  <a:lnTo>
                    <a:pt x="586" y="32"/>
                  </a:lnTo>
                  <a:lnTo>
                    <a:pt x="581" y="44"/>
                  </a:lnTo>
                  <a:lnTo>
                    <a:pt x="567" y="58"/>
                  </a:lnTo>
                  <a:lnTo>
                    <a:pt x="567" y="68"/>
                  </a:lnTo>
                  <a:lnTo>
                    <a:pt x="596" y="94"/>
                  </a:lnTo>
                  <a:lnTo>
                    <a:pt x="596" y="289"/>
                  </a:lnTo>
                  <a:lnTo>
                    <a:pt x="591" y="289"/>
                  </a:lnTo>
                  <a:lnTo>
                    <a:pt x="584" y="289"/>
                  </a:lnTo>
                  <a:lnTo>
                    <a:pt x="586" y="296"/>
                  </a:lnTo>
                  <a:lnTo>
                    <a:pt x="591" y="301"/>
                  </a:lnTo>
                  <a:lnTo>
                    <a:pt x="586" y="313"/>
                  </a:lnTo>
                  <a:lnTo>
                    <a:pt x="591" y="318"/>
                  </a:lnTo>
                  <a:lnTo>
                    <a:pt x="596" y="334"/>
                  </a:lnTo>
                  <a:lnTo>
                    <a:pt x="589" y="339"/>
                  </a:lnTo>
                  <a:lnTo>
                    <a:pt x="591" y="349"/>
                  </a:lnTo>
                  <a:lnTo>
                    <a:pt x="581" y="368"/>
                  </a:lnTo>
                  <a:lnTo>
                    <a:pt x="591" y="387"/>
                  </a:lnTo>
                  <a:lnTo>
                    <a:pt x="593" y="399"/>
                  </a:lnTo>
                  <a:lnTo>
                    <a:pt x="593" y="402"/>
                  </a:lnTo>
                  <a:lnTo>
                    <a:pt x="577" y="390"/>
                  </a:lnTo>
                  <a:lnTo>
                    <a:pt x="541" y="368"/>
                  </a:lnTo>
                  <a:lnTo>
                    <a:pt x="533" y="363"/>
                  </a:lnTo>
                  <a:lnTo>
                    <a:pt x="519" y="363"/>
                  </a:lnTo>
                  <a:lnTo>
                    <a:pt x="507" y="373"/>
                  </a:lnTo>
                  <a:lnTo>
                    <a:pt x="495" y="375"/>
                  </a:lnTo>
                  <a:lnTo>
                    <a:pt x="485" y="373"/>
                  </a:lnTo>
                  <a:lnTo>
                    <a:pt x="478" y="359"/>
                  </a:lnTo>
                  <a:lnTo>
                    <a:pt x="471" y="354"/>
                  </a:lnTo>
                  <a:lnTo>
                    <a:pt x="459" y="356"/>
                  </a:lnTo>
                  <a:lnTo>
                    <a:pt x="445" y="356"/>
                  </a:lnTo>
                  <a:lnTo>
                    <a:pt x="432" y="339"/>
                  </a:lnTo>
                  <a:lnTo>
                    <a:pt x="0" y="315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34FC768D-1FB0-6643-94E9-681CB9EB8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3854" y="1932638"/>
              <a:ext cx="887413" cy="555625"/>
            </a:xfrm>
            <a:custGeom>
              <a:avLst/>
              <a:gdLst>
                <a:gd name="T0" fmla="*/ 0 w 559"/>
                <a:gd name="T1" fmla="*/ 326 h 350"/>
                <a:gd name="T2" fmla="*/ 26 w 559"/>
                <a:gd name="T3" fmla="*/ 0 h 350"/>
                <a:gd name="T4" fmla="*/ 170 w 559"/>
                <a:gd name="T5" fmla="*/ 9 h 350"/>
                <a:gd name="T6" fmla="*/ 273 w 559"/>
                <a:gd name="T7" fmla="*/ 19 h 350"/>
                <a:gd name="T8" fmla="*/ 514 w 559"/>
                <a:gd name="T9" fmla="*/ 24 h 350"/>
                <a:gd name="T10" fmla="*/ 516 w 559"/>
                <a:gd name="T11" fmla="*/ 33 h 350"/>
                <a:gd name="T12" fmla="*/ 523 w 559"/>
                <a:gd name="T13" fmla="*/ 57 h 350"/>
                <a:gd name="T14" fmla="*/ 521 w 559"/>
                <a:gd name="T15" fmla="*/ 67 h 350"/>
                <a:gd name="T16" fmla="*/ 518 w 559"/>
                <a:gd name="T17" fmla="*/ 84 h 350"/>
                <a:gd name="T18" fmla="*/ 518 w 559"/>
                <a:gd name="T19" fmla="*/ 112 h 350"/>
                <a:gd name="T20" fmla="*/ 526 w 559"/>
                <a:gd name="T21" fmla="*/ 149 h 350"/>
                <a:gd name="T22" fmla="*/ 535 w 559"/>
                <a:gd name="T23" fmla="*/ 158 h 350"/>
                <a:gd name="T24" fmla="*/ 540 w 559"/>
                <a:gd name="T25" fmla="*/ 189 h 350"/>
                <a:gd name="T26" fmla="*/ 542 w 559"/>
                <a:gd name="T27" fmla="*/ 242 h 350"/>
                <a:gd name="T28" fmla="*/ 545 w 559"/>
                <a:gd name="T29" fmla="*/ 254 h 350"/>
                <a:gd name="T30" fmla="*/ 545 w 559"/>
                <a:gd name="T31" fmla="*/ 274 h 350"/>
                <a:gd name="T32" fmla="*/ 547 w 559"/>
                <a:gd name="T33" fmla="*/ 281 h 350"/>
                <a:gd name="T34" fmla="*/ 559 w 559"/>
                <a:gd name="T35" fmla="*/ 319 h 350"/>
                <a:gd name="T36" fmla="*/ 557 w 559"/>
                <a:gd name="T37" fmla="*/ 334 h 350"/>
                <a:gd name="T38" fmla="*/ 557 w 559"/>
                <a:gd name="T39" fmla="*/ 350 h 350"/>
                <a:gd name="T40" fmla="*/ 0 w 559"/>
                <a:gd name="T41" fmla="*/ 32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9" h="350">
                  <a:moveTo>
                    <a:pt x="0" y="326"/>
                  </a:moveTo>
                  <a:lnTo>
                    <a:pt x="26" y="0"/>
                  </a:lnTo>
                  <a:lnTo>
                    <a:pt x="170" y="9"/>
                  </a:lnTo>
                  <a:lnTo>
                    <a:pt x="273" y="19"/>
                  </a:lnTo>
                  <a:lnTo>
                    <a:pt x="514" y="24"/>
                  </a:lnTo>
                  <a:lnTo>
                    <a:pt x="516" y="33"/>
                  </a:lnTo>
                  <a:lnTo>
                    <a:pt x="523" y="57"/>
                  </a:lnTo>
                  <a:lnTo>
                    <a:pt x="521" y="67"/>
                  </a:lnTo>
                  <a:lnTo>
                    <a:pt x="518" y="84"/>
                  </a:lnTo>
                  <a:lnTo>
                    <a:pt x="518" y="112"/>
                  </a:lnTo>
                  <a:lnTo>
                    <a:pt x="526" y="149"/>
                  </a:lnTo>
                  <a:lnTo>
                    <a:pt x="535" y="158"/>
                  </a:lnTo>
                  <a:lnTo>
                    <a:pt x="540" y="189"/>
                  </a:lnTo>
                  <a:lnTo>
                    <a:pt x="542" y="242"/>
                  </a:lnTo>
                  <a:lnTo>
                    <a:pt x="545" y="254"/>
                  </a:lnTo>
                  <a:lnTo>
                    <a:pt x="545" y="274"/>
                  </a:lnTo>
                  <a:lnTo>
                    <a:pt x="547" y="281"/>
                  </a:lnTo>
                  <a:lnTo>
                    <a:pt x="559" y="319"/>
                  </a:lnTo>
                  <a:lnTo>
                    <a:pt x="557" y="334"/>
                  </a:lnTo>
                  <a:lnTo>
                    <a:pt x="557" y="350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47946A8-248F-3249-B5C9-88A9DC0D84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5591" y="1740550"/>
              <a:ext cx="1379538" cy="874712"/>
            </a:xfrm>
            <a:custGeom>
              <a:avLst/>
              <a:gdLst>
                <a:gd name="T0" fmla="*/ 305 w 869"/>
                <a:gd name="T1" fmla="*/ 486 h 551"/>
                <a:gd name="T2" fmla="*/ 297 w 869"/>
                <a:gd name="T3" fmla="*/ 541 h 551"/>
                <a:gd name="T4" fmla="*/ 285 w 869"/>
                <a:gd name="T5" fmla="*/ 519 h 551"/>
                <a:gd name="T6" fmla="*/ 266 w 869"/>
                <a:gd name="T7" fmla="*/ 517 h 551"/>
                <a:gd name="T8" fmla="*/ 245 w 869"/>
                <a:gd name="T9" fmla="*/ 524 h 551"/>
                <a:gd name="T10" fmla="*/ 233 w 869"/>
                <a:gd name="T11" fmla="*/ 522 h 551"/>
                <a:gd name="T12" fmla="*/ 209 w 869"/>
                <a:gd name="T13" fmla="*/ 517 h 551"/>
                <a:gd name="T14" fmla="*/ 194 w 869"/>
                <a:gd name="T15" fmla="*/ 524 h 551"/>
                <a:gd name="T16" fmla="*/ 170 w 869"/>
                <a:gd name="T17" fmla="*/ 517 h 551"/>
                <a:gd name="T18" fmla="*/ 161 w 869"/>
                <a:gd name="T19" fmla="*/ 529 h 551"/>
                <a:gd name="T20" fmla="*/ 146 w 869"/>
                <a:gd name="T21" fmla="*/ 512 h 551"/>
                <a:gd name="T22" fmla="*/ 149 w 869"/>
                <a:gd name="T23" fmla="*/ 493 h 551"/>
                <a:gd name="T24" fmla="*/ 139 w 869"/>
                <a:gd name="T25" fmla="*/ 476 h 551"/>
                <a:gd name="T26" fmla="*/ 122 w 869"/>
                <a:gd name="T27" fmla="*/ 462 h 551"/>
                <a:gd name="T28" fmla="*/ 127 w 869"/>
                <a:gd name="T29" fmla="*/ 447 h 551"/>
                <a:gd name="T30" fmla="*/ 113 w 869"/>
                <a:gd name="T31" fmla="*/ 421 h 551"/>
                <a:gd name="T32" fmla="*/ 115 w 869"/>
                <a:gd name="T33" fmla="*/ 385 h 551"/>
                <a:gd name="T34" fmla="*/ 108 w 869"/>
                <a:gd name="T35" fmla="*/ 380 h 551"/>
                <a:gd name="T36" fmla="*/ 103 w 869"/>
                <a:gd name="T37" fmla="*/ 370 h 551"/>
                <a:gd name="T38" fmla="*/ 77 w 869"/>
                <a:gd name="T39" fmla="*/ 390 h 551"/>
                <a:gd name="T40" fmla="*/ 57 w 869"/>
                <a:gd name="T41" fmla="*/ 378 h 551"/>
                <a:gd name="T42" fmla="*/ 60 w 869"/>
                <a:gd name="T43" fmla="*/ 363 h 551"/>
                <a:gd name="T44" fmla="*/ 72 w 869"/>
                <a:gd name="T45" fmla="*/ 344 h 551"/>
                <a:gd name="T46" fmla="*/ 72 w 869"/>
                <a:gd name="T47" fmla="*/ 334 h 551"/>
                <a:gd name="T48" fmla="*/ 79 w 869"/>
                <a:gd name="T49" fmla="*/ 313 h 551"/>
                <a:gd name="T50" fmla="*/ 93 w 869"/>
                <a:gd name="T51" fmla="*/ 272 h 551"/>
                <a:gd name="T52" fmla="*/ 74 w 869"/>
                <a:gd name="T53" fmla="*/ 262 h 551"/>
                <a:gd name="T54" fmla="*/ 60 w 869"/>
                <a:gd name="T55" fmla="*/ 253 h 551"/>
                <a:gd name="T56" fmla="*/ 53 w 869"/>
                <a:gd name="T57" fmla="*/ 226 h 551"/>
                <a:gd name="T58" fmla="*/ 21 w 869"/>
                <a:gd name="T59" fmla="*/ 181 h 551"/>
                <a:gd name="T60" fmla="*/ 7 w 869"/>
                <a:gd name="T61" fmla="*/ 164 h 551"/>
                <a:gd name="T62" fmla="*/ 17 w 869"/>
                <a:gd name="T63" fmla="*/ 147 h 551"/>
                <a:gd name="T64" fmla="*/ 0 w 869"/>
                <a:gd name="T65" fmla="*/ 101 h 551"/>
                <a:gd name="T66" fmla="*/ 98 w 869"/>
                <a:gd name="T67" fmla="*/ 12 h 551"/>
                <a:gd name="T68" fmla="*/ 528 w 869"/>
                <a:gd name="T69" fmla="*/ 87 h 551"/>
                <a:gd name="T70" fmla="*/ 843 w 869"/>
                <a:gd name="T71" fmla="*/ 44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9" h="551">
                  <a:moveTo>
                    <a:pt x="833" y="551"/>
                  </a:moveTo>
                  <a:lnTo>
                    <a:pt x="305" y="486"/>
                  </a:lnTo>
                  <a:lnTo>
                    <a:pt x="297" y="539"/>
                  </a:lnTo>
                  <a:lnTo>
                    <a:pt x="297" y="541"/>
                  </a:lnTo>
                  <a:lnTo>
                    <a:pt x="288" y="532"/>
                  </a:lnTo>
                  <a:lnTo>
                    <a:pt x="285" y="519"/>
                  </a:lnTo>
                  <a:lnTo>
                    <a:pt x="276" y="507"/>
                  </a:lnTo>
                  <a:lnTo>
                    <a:pt x="266" y="517"/>
                  </a:lnTo>
                  <a:lnTo>
                    <a:pt x="266" y="524"/>
                  </a:lnTo>
                  <a:lnTo>
                    <a:pt x="245" y="524"/>
                  </a:lnTo>
                  <a:lnTo>
                    <a:pt x="242" y="527"/>
                  </a:lnTo>
                  <a:lnTo>
                    <a:pt x="233" y="522"/>
                  </a:lnTo>
                  <a:lnTo>
                    <a:pt x="211" y="519"/>
                  </a:lnTo>
                  <a:lnTo>
                    <a:pt x="209" y="517"/>
                  </a:lnTo>
                  <a:lnTo>
                    <a:pt x="201" y="517"/>
                  </a:lnTo>
                  <a:lnTo>
                    <a:pt x="194" y="524"/>
                  </a:lnTo>
                  <a:lnTo>
                    <a:pt x="187" y="522"/>
                  </a:lnTo>
                  <a:lnTo>
                    <a:pt x="170" y="517"/>
                  </a:lnTo>
                  <a:lnTo>
                    <a:pt x="165" y="519"/>
                  </a:lnTo>
                  <a:lnTo>
                    <a:pt x="161" y="529"/>
                  </a:lnTo>
                  <a:lnTo>
                    <a:pt x="151" y="524"/>
                  </a:lnTo>
                  <a:lnTo>
                    <a:pt x="146" y="512"/>
                  </a:lnTo>
                  <a:lnTo>
                    <a:pt x="146" y="507"/>
                  </a:lnTo>
                  <a:lnTo>
                    <a:pt x="149" y="493"/>
                  </a:lnTo>
                  <a:lnTo>
                    <a:pt x="146" y="486"/>
                  </a:lnTo>
                  <a:lnTo>
                    <a:pt x="139" y="476"/>
                  </a:lnTo>
                  <a:lnTo>
                    <a:pt x="129" y="476"/>
                  </a:lnTo>
                  <a:lnTo>
                    <a:pt x="122" y="462"/>
                  </a:lnTo>
                  <a:lnTo>
                    <a:pt x="127" y="455"/>
                  </a:lnTo>
                  <a:lnTo>
                    <a:pt x="127" y="447"/>
                  </a:lnTo>
                  <a:lnTo>
                    <a:pt x="117" y="435"/>
                  </a:lnTo>
                  <a:lnTo>
                    <a:pt x="113" y="421"/>
                  </a:lnTo>
                  <a:lnTo>
                    <a:pt x="113" y="399"/>
                  </a:lnTo>
                  <a:lnTo>
                    <a:pt x="115" y="385"/>
                  </a:lnTo>
                  <a:lnTo>
                    <a:pt x="110" y="383"/>
                  </a:lnTo>
                  <a:lnTo>
                    <a:pt x="108" y="380"/>
                  </a:lnTo>
                  <a:lnTo>
                    <a:pt x="105" y="373"/>
                  </a:lnTo>
                  <a:lnTo>
                    <a:pt x="103" y="370"/>
                  </a:lnTo>
                  <a:lnTo>
                    <a:pt x="101" y="373"/>
                  </a:lnTo>
                  <a:lnTo>
                    <a:pt x="77" y="390"/>
                  </a:lnTo>
                  <a:lnTo>
                    <a:pt x="72" y="392"/>
                  </a:lnTo>
                  <a:lnTo>
                    <a:pt x="57" y="378"/>
                  </a:lnTo>
                  <a:lnTo>
                    <a:pt x="60" y="368"/>
                  </a:lnTo>
                  <a:lnTo>
                    <a:pt x="60" y="363"/>
                  </a:lnTo>
                  <a:lnTo>
                    <a:pt x="60" y="354"/>
                  </a:lnTo>
                  <a:lnTo>
                    <a:pt x="72" y="344"/>
                  </a:lnTo>
                  <a:lnTo>
                    <a:pt x="74" y="334"/>
                  </a:lnTo>
                  <a:lnTo>
                    <a:pt x="72" y="334"/>
                  </a:lnTo>
                  <a:lnTo>
                    <a:pt x="72" y="318"/>
                  </a:lnTo>
                  <a:lnTo>
                    <a:pt x="79" y="313"/>
                  </a:lnTo>
                  <a:lnTo>
                    <a:pt x="77" y="306"/>
                  </a:lnTo>
                  <a:lnTo>
                    <a:pt x="93" y="272"/>
                  </a:lnTo>
                  <a:lnTo>
                    <a:pt x="89" y="265"/>
                  </a:lnTo>
                  <a:lnTo>
                    <a:pt x="74" y="262"/>
                  </a:lnTo>
                  <a:lnTo>
                    <a:pt x="72" y="255"/>
                  </a:lnTo>
                  <a:lnTo>
                    <a:pt x="60" y="253"/>
                  </a:lnTo>
                  <a:lnTo>
                    <a:pt x="55" y="241"/>
                  </a:lnTo>
                  <a:lnTo>
                    <a:pt x="53" y="226"/>
                  </a:lnTo>
                  <a:lnTo>
                    <a:pt x="41" y="197"/>
                  </a:lnTo>
                  <a:lnTo>
                    <a:pt x="21" y="181"/>
                  </a:lnTo>
                  <a:lnTo>
                    <a:pt x="14" y="169"/>
                  </a:lnTo>
                  <a:lnTo>
                    <a:pt x="7" y="164"/>
                  </a:lnTo>
                  <a:lnTo>
                    <a:pt x="12" y="159"/>
                  </a:lnTo>
                  <a:lnTo>
                    <a:pt x="17" y="147"/>
                  </a:lnTo>
                  <a:lnTo>
                    <a:pt x="12" y="130"/>
                  </a:lnTo>
                  <a:lnTo>
                    <a:pt x="0" y="101"/>
                  </a:lnTo>
                  <a:lnTo>
                    <a:pt x="19" y="0"/>
                  </a:lnTo>
                  <a:lnTo>
                    <a:pt x="98" y="12"/>
                  </a:lnTo>
                  <a:lnTo>
                    <a:pt x="312" y="48"/>
                  </a:lnTo>
                  <a:lnTo>
                    <a:pt x="528" y="87"/>
                  </a:lnTo>
                  <a:lnTo>
                    <a:pt x="869" y="121"/>
                  </a:lnTo>
                  <a:lnTo>
                    <a:pt x="843" y="447"/>
                  </a:lnTo>
                  <a:lnTo>
                    <a:pt x="833" y="551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2605B68B-AA33-114B-8379-BF12D54838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6591" y="2512075"/>
              <a:ext cx="941388" cy="782637"/>
            </a:xfrm>
            <a:custGeom>
              <a:avLst/>
              <a:gdLst>
                <a:gd name="T0" fmla="*/ 557 w 593"/>
                <a:gd name="T1" fmla="*/ 493 h 493"/>
                <a:gd name="T2" fmla="*/ 576 w 593"/>
                <a:gd name="T3" fmla="*/ 276 h 493"/>
                <a:gd name="T4" fmla="*/ 593 w 593"/>
                <a:gd name="T5" fmla="*/ 65 h 493"/>
                <a:gd name="T6" fmla="*/ 65 w 593"/>
                <a:gd name="T7" fmla="*/ 0 h 493"/>
                <a:gd name="T8" fmla="*/ 57 w 593"/>
                <a:gd name="T9" fmla="*/ 53 h 493"/>
                <a:gd name="T10" fmla="*/ 19 w 593"/>
                <a:gd name="T11" fmla="*/ 320 h 493"/>
                <a:gd name="T12" fmla="*/ 17 w 593"/>
                <a:gd name="T13" fmla="*/ 320 h 493"/>
                <a:gd name="T14" fmla="*/ 0 w 593"/>
                <a:gd name="T15" fmla="*/ 423 h 493"/>
                <a:gd name="T16" fmla="*/ 158 w 593"/>
                <a:gd name="T17" fmla="*/ 449 h 493"/>
                <a:gd name="T18" fmla="*/ 557 w 593"/>
                <a:gd name="T19" fmla="*/ 493 h 493"/>
                <a:gd name="T20" fmla="*/ 557 w 593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3" h="493">
                  <a:moveTo>
                    <a:pt x="557" y="493"/>
                  </a:moveTo>
                  <a:lnTo>
                    <a:pt x="576" y="276"/>
                  </a:lnTo>
                  <a:lnTo>
                    <a:pt x="593" y="65"/>
                  </a:lnTo>
                  <a:lnTo>
                    <a:pt x="65" y="0"/>
                  </a:lnTo>
                  <a:lnTo>
                    <a:pt x="57" y="53"/>
                  </a:lnTo>
                  <a:lnTo>
                    <a:pt x="19" y="320"/>
                  </a:lnTo>
                  <a:lnTo>
                    <a:pt x="17" y="320"/>
                  </a:lnTo>
                  <a:lnTo>
                    <a:pt x="0" y="423"/>
                  </a:lnTo>
                  <a:lnTo>
                    <a:pt x="158" y="449"/>
                  </a:lnTo>
                  <a:lnTo>
                    <a:pt x="557" y="493"/>
                  </a:lnTo>
                  <a:lnTo>
                    <a:pt x="557" y="493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F428C2C8-DC3D-0443-9E32-D0E110B8C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6929" y="3224863"/>
              <a:ext cx="979488" cy="774700"/>
            </a:xfrm>
            <a:custGeom>
              <a:avLst/>
              <a:gdLst>
                <a:gd name="T0" fmla="*/ 0 w 617"/>
                <a:gd name="T1" fmla="*/ 426 h 488"/>
                <a:gd name="T2" fmla="*/ 57 w 617"/>
                <a:gd name="T3" fmla="*/ 0 h 488"/>
                <a:gd name="T4" fmla="*/ 456 w 617"/>
                <a:gd name="T5" fmla="*/ 44 h 488"/>
                <a:gd name="T6" fmla="*/ 617 w 617"/>
                <a:gd name="T7" fmla="*/ 56 h 488"/>
                <a:gd name="T8" fmla="*/ 612 w 617"/>
                <a:gd name="T9" fmla="*/ 164 h 488"/>
                <a:gd name="T10" fmla="*/ 593 w 617"/>
                <a:gd name="T11" fmla="*/ 488 h 488"/>
                <a:gd name="T12" fmla="*/ 509 w 617"/>
                <a:gd name="T13" fmla="*/ 483 h 488"/>
                <a:gd name="T14" fmla="*/ 0 w 617"/>
                <a:gd name="T15" fmla="*/ 42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7" h="488">
                  <a:moveTo>
                    <a:pt x="0" y="426"/>
                  </a:moveTo>
                  <a:lnTo>
                    <a:pt x="57" y="0"/>
                  </a:lnTo>
                  <a:lnTo>
                    <a:pt x="456" y="44"/>
                  </a:lnTo>
                  <a:lnTo>
                    <a:pt x="617" y="56"/>
                  </a:lnTo>
                  <a:lnTo>
                    <a:pt x="612" y="164"/>
                  </a:lnTo>
                  <a:lnTo>
                    <a:pt x="593" y="488"/>
                  </a:lnTo>
                  <a:lnTo>
                    <a:pt x="509" y="483"/>
                  </a:lnTo>
                  <a:lnTo>
                    <a:pt x="0" y="42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315DAFD-F21E-C547-ACE7-A3E94026C8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5416" y="2954988"/>
              <a:ext cx="762000" cy="946150"/>
            </a:xfrm>
            <a:custGeom>
              <a:avLst/>
              <a:gdLst>
                <a:gd name="T0" fmla="*/ 423 w 480"/>
                <a:gd name="T1" fmla="*/ 596 h 596"/>
                <a:gd name="T2" fmla="*/ 480 w 480"/>
                <a:gd name="T3" fmla="*/ 170 h 596"/>
                <a:gd name="T4" fmla="*/ 322 w 480"/>
                <a:gd name="T5" fmla="*/ 144 h 596"/>
                <a:gd name="T6" fmla="*/ 339 w 480"/>
                <a:gd name="T7" fmla="*/ 41 h 596"/>
                <a:gd name="T8" fmla="*/ 103 w 480"/>
                <a:gd name="T9" fmla="*/ 0 h 596"/>
                <a:gd name="T10" fmla="*/ 0 w 480"/>
                <a:gd name="T11" fmla="*/ 531 h 596"/>
                <a:gd name="T12" fmla="*/ 0 w 480"/>
                <a:gd name="T13" fmla="*/ 531 h 596"/>
                <a:gd name="T14" fmla="*/ 423 w 480"/>
                <a:gd name="T15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596">
                  <a:moveTo>
                    <a:pt x="423" y="596"/>
                  </a:moveTo>
                  <a:lnTo>
                    <a:pt x="480" y="170"/>
                  </a:lnTo>
                  <a:lnTo>
                    <a:pt x="322" y="144"/>
                  </a:lnTo>
                  <a:lnTo>
                    <a:pt x="339" y="41"/>
                  </a:lnTo>
                  <a:lnTo>
                    <a:pt x="103" y="0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423" y="59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A57224CB-AC27-3648-9506-7A5C8AD0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9041" y="1718325"/>
              <a:ext cx="808038" cy="1301750"/>
            </a:xfrm>
            <a:custGeom>
              <a:avLst/>
              <a:gdLst>
                <a:gd name="T0" fmla="*/ 231 w 509"/>
                <a:gd name="T1" fmla="*/ 14 h 820"/>
                <a:gd name="T2" fmla="*/ 224 w 509"/>
                <a:gd name="T3" fmla="*/ 144 h 820"/>
                <a:gd name="T4" fmla="*/ 224 w 509"/>
                <a:gd name="T5" fmla="*/ 173 h 820"/>
                <a:gd name="T6" fmla="*/ 226 w 509"/>
                <a:gd name="T7" fmla="*/ 183 h 820"/>
                <a:gd name="T8" fmla="*/ 253 w 509"/>
                <a:gd name="T9" fmla="*/ 211 h 820"/>
                <a:gd name="T10" fmla="*/ 267 w 509"/>
                <a:gd name="T11" fmla="*/ 255 h 820"/>
                <a:gd name="T12" fmla="*/ 284 w 509"/>
                <a:gd name="T13" fmla="*/ 269 h 820"/>
                <a:gd name="T14" fmla="*/ 301 w 509"/>
                <a:gd name="T15" fmla="*/ 279 h 820"/>
                <a:gd name="T16" fmla="*/ 289 w 509"/>
                <a:gd name="T17" fmla="*/ 320 h 820"/>
                <a:gd name="T18" fmla="*/ 284 w 509"/>
                <a:gd name="T19" fmla="*/ 332 h 820"/>
                <a:gd name="T20" fmla="*/ 286 w 509"/>
                <a:gd name="T21" fmla="*/ 348 h 820"/>
                <a:gd name="T22" fmla="*/ 272 w 509"/>
                <a:gd name="T23" fmla="*/ 368 h 820"/>
                <a:gd name="T24" fmla="*/ 272 w 509"/>
                <a:gd name="T25" fmla="*/ 382 h 820"/>
                <a:gd name="T26" fmla="*/ 284 w 509"/>
                <a:gd name="T27" fmla="*/ 406 h 820"/>
                <a:gd name="T28" fmla="*/ 313 w 509"/>
                <a:gd name="T29" fmla="*/ 387 h 820"/>
                <a:gd name="T30" fmla="*/ 317 w 509"/>
                <a:gd name="T31" fmla="*/ 387 h 820"/>
                <a:gd name="T32" fmla="*/ 322 w 509"/>
                <a:gd name="T33" fmla="*/ 397 h 820"/>
                <a:gd name="T34" fmla="*/ 325 w 509"/>
                <a:gd name="T35" fmla="*/ 413 h 820"/>
                <a:gd name="T36" fmla="*/ 329 w 509"/>
                <a:gd name="T37" fmla="*/ 449 h 820"/>
                <a:gd name="T38" fmla="*/ 339 w 509"/>
                <a:gd name="T39" fmla="*/ 469 h 820"/>
                <a:gd name="T40" fmla="*/ 341 w 509"/>
                <a:gd name="T41" fmla="*/ 490 h 820"/>
                <a:gd name="T42" fmla="*/ 358 w 509"/>
                <a:gd name="T43" fmla="*/ 500 h 820"/>
                <a:gd name="T44" fmla="*/ 358 w 509"/>
                <a:gd name="T45" fmla="*/ 521 h 820"/>
                <a:gd name="T46" fmla="*/ 363 w 509"/>
                <a:gd name="T47" fmla="*/ 538 h 820"/>
                <a:gd name="T48" fmla="*/ 377 w 509"/>
                <a:gd name="T49" fmla="*/ 533 h 820"/>
                <a:gd name="T50" fmla="*/ 399 w 509"/>
                <a:gd name="T51" fmla="*/ 536 h 820"/>
                <a:gd name="T52" fmla="*/ 413 w 509"/>
                <a:gd name="T53" fmla="*/ 531 h 820"/>
                <a:gd name="T54" fmla="*/ 423 w 509"/>
                <a:gd name="T55" fmla="*/ 533 h 820"/>
                <a:gd name="T56" fmla="*/ 454 w 509"/>
                <a:gd name="T57" fmla="*/ 541 h 820"/>
                <a:gd name="T58" fmla="*/ 478 w 509"/>
                <a:gd name="T59" fmla="*/ 538 h 820"/>
                <a:gd name="T60" fmla="*/ 488 w 509"/>
                <a:gd name="T61" fmla="*/ 521 h 820"/>
                <a:gd name="T62" fmla="*/ 500 w 509"/>
                <a:gd name="T63" fmla="*/ 546 h 820"/>
                <a:gd name="T64" fmla="*/ 509 w 509"/>
                <a:gd name="T65" fmla="*/ 553 h 820"/>
                <a:gd name="T66" fmla="*/ 469 w 509"/>
                <a:gd name="T67" fmla="*/ 820 h 820"/>
                <a:gd name="T68" fmla="*/ 0 w 509"/>
                <a:gd name="T69" fmla="*/ 728 h 820"/>
                <a:gd name="T70" fmla="*/ 53 w 509"/>
                <a:gd name="T71" fmla="*/ 526 h 820"/>
                <a:gd name="T72" fmla="*/ 56 w 509"/>
                <a:gd name="T73" fmla="*/ 512 h 820"/>
                <a:gd name="T74" fmla="*/ 60 w 509"/>
                <a:gd name="T75" fmla="*/ 502 h 820"/>
                <a:gd name="T76" fmla="*/ 44 w 509"/>
                <a:gd name="T77" fmla="*/ 488 h 820"/>
                <a:gd name="T78" fmla="*/ 44 w 509"/>
                <a:gd name="T79" fmla="*/ 469 h 820"/>
                <a:gd name="T80" fmla="*/ 75 w 509"/>
                <a:gd name="T81" fmla="*/ 433 h 820"/>
                <a:gd name="T82" fmla="*/ 82 w 509"/>
                <a:gd name="T83" fmla="*/ 418 h 820"/>
                <a:gd name="T84" fmla="*/ 128 w 509"/>
                <a:gd name="T85" fmla="*/ 353 h 820"/>
                <a:gd name="T86" fmla="*/ 116 w 509"/>
                <a:gd name="T87" fmla="*/ 332 h 820"/>
                <a:gd name="T88" fmla="*/ 104 w 509"/>
                <a:gd name="T89" fmla="*/ 322 h 820"/>
                <a:gd name="T90" fmla="*/ 99 w 509"/>
                <a:gd name="T91" fmla="*/ 298 h 820"/>
                <a:gd name="T92" fmla="*/ 106 w 509"/>
                <a:gd name="T93" fmla="*/ 288 h 820"/>
                <a:gd name="T94" fmla="*/ 99 w 509"/>
                <a:gd name="T95" fmla="*/ 269 h 820"/>
                <a:gd name="T96" fmla="*/ 161 w 509"/>
                <a:gd name="T9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9" h="820">
                  <a:moveTo>
                    <a:pt x="161" y="0"/>
                  </a:moveTo>
                  <a:lnTo>
                    <a:pt x="231" y="14"/>
                  </a:lnTo>
                  <a:lnTo>
                    <a:pt x="212" y="115"/>
                  </a:lnTo>
                  <a:lnTo>
                    <a:pt x="224" y="144"/>
                  </a:lnTo>
                  <a:lnTo>
                    <a:pt x="229" y="161"/>
                  </a:lnTo>
                  <a:lnTo>
                    <a:pt x="224" y="173"/>
                  </a:lnTo>
                  <a:lnTo>
                    <a:pt x="219" y="178"/>
                  </a:lnTo>
                  <a:lnTo>
                    <a:pt x="226" y="183"/>
                  </a:lnTo>
                  <a:lnTo>
                    <a:pt x="233" y="195"/>
                  </a:lnTo>
                  <a:lnTo>
                    <a:pt x="253" y="211"/>
                  </a:lnTo>
                  <a:lnTo>
                    <a:pt x="265" y="240"/>
                  </a:lnTo>
                  <a:lnTo>
                    <a:pt x="267" y="255"/>
                  </a:lnTo>
                  <a:lnTo>
                    <a:pt x="272" y="267"/>
                  </a:lnTo>
                  <a:lnTo>
                    <a:pt x="284" y="269"/>
                  </a:lnTo>
                  <a:lnTo>
                    <a:pt x="286" y="276"/>
                  </a:lnTo>
                  <a:lnTo>
                    <a:pt x="301" y="279"/>
                  </a:lnTo>
                  <a:lnTo>
                    <a:pt x="305" y="286"/>
                  </a:lnTo>
                  <a:lnTo>
                    <a:pt x="289" y="320"/>
                  </a:lnTo>
                  <a:lnTo>
                    <a:pt x="291" y="327"/>
                  </a:lnTo>
                  <a:lnTo>
                    <a:pt x="284" y="332"/>
                  </a:lnTo>
                  <a:lnTo>
                    <a:pt x="284" y="348"/>
                  </a:lnTo>
                  <a:lnTo>
                    <a:pt x="286" y="348"/>
                  </a:lnTo>
                  <a:lnTo>
                    <a:pt x="284" y="358"/>
                  </a:lnTo>
                  <a:lnTo>
                    <a:pt x="272" y="368"/>
                  </a:lnTo>
                  <a:lnTo>
                    <a:pt x="272" y="377"/>
                  </a:lnTo>
                  <a:lnTo>
                    <a:pt x="272" y="382"/>
                  </a:lnTo>
                  <a:lnTo>
                    <a:pt x="269" y="392"/>
                  </a:lnTo>
                  <a:lnTo>
                    <a:pt x="284" y="406"/>
                  </a:lnTo>
                  <a:lnTo>
                    <a:pt x="289" y="404"/>
                  </a:lnTo>
                  <a:lnTo>
                    <a:pt x="313" y="387"/>
                  </a:lnTo>
                  <a:lnTo>
                    <a:pt x="315" y="384"/>
                  </a:lnTo>
                  <a:lnTo>
                    <a:pt x="317" y="387"/>
                  </a:lnTo>
                  <a:lnTo>
                    <a:pt x="320" y="394"/>
                  </a:lnTo>
                  <a:lnTo>
                    <a:pt x="322" y="397"/>
                  </a:lnTo>
                  <a:lnTo>
                    <a:pt x="327" y="399"/>
                  </a:lnTo>
                  <a:lnTo>
                    <a:pt x="325" y="413"/>
                  </a:lnTo>
                  <a:lnTo>
                    <a:pt x="325" y="435"/>
                  </a:lnTo>
                  <a:lnTo>
                    <a:pt x="329" y="449"/>
                  </a:lnTo>
                  <a:lnTo>
                    <a:pt x="339" y="461"/>
                  </a:lnTo>
                  <a:lnTo>
                    <a:pt x="339" y="469"/>
                  </a:lnTo>
                  <a:lnTo>
                    <a:pt x="334" y="476"/>
                  </a:lnTo>
                  <a:lnTo>
                    <a:pt x="341" y="490"/>
                  </a:lnTo>
                  <a:lnTo>
                    <a:pt x="351" y="490"/>
                  </a:lnTo>
                  <a:lnTo>
                    <a:pt x="358" y="500"/>
                  </a:lnTo>
                  <a:lnTo>
                    <a:pt x="361" y="507"/>
                  </a:lnTo>
                  <a:lnTo>
                    <a:pt x="358" y="521"/>
                  </a:lnTo>
                  <a:lnTo>
                    <a:pt x="358" y="526"/>
                  </a:lnTo>
                  <a:lnTo>
                    <a:pt x="363" y="538"/>
                  </a:lnTo>
                  <a:lnTo>
                    <a:pt x="373" y="543"/>
                  </a:lnTo>
                  <a:lnTo>
                    <a:pt x="377" y="533"/>
                  </a:lnTo>
                  <a:lnTo>
                    <a:pt x="382" y="531"/>
                  </a:lnTo>
                  <a:lnTo>
                    <a:pt x="399" y="536"/>
                  </a:lnTo>
                  <a:lnTo>
                    <a:pt x="406" y="538"/>
                  </a:lnTo>
                  <a:lnTo>
                    <a:pt x="413" y="531"/>
                  </a:lnTo>
                  <a:lnTo>
                    <a:pt x="421" y="531"/>
                  </a:lnTo>
                  <a:lnTo>
                    <a:pt x="423" y="533"/>
                  </a:lnTo>
                  <a:lnTo>
                    <a:pt x="445" y="536"/>
                  </a:lnTo>
                  <a:lnTo>
                    <a:pt x="454" y="541"/>
                  </a:lnTo>
                  <a:lnTo>
                    <a:pt x="457" y="538"/>
                  </a:lnTo>
                  <a:lnTo>
                    <a:pt x="478" y="538"/>
                  </a:lnTo>
                  <a:lnTo>
                    <a:pt x="478" y="531"/>
                  </a:lnTo>
                  <a:lnTo>
                    <a:pt x="488" y="521"/>
                  </a:lnTo>
                  <a:lnTo>
                    <a:pt x="497" y="533"/>
                  </a:lnTo>
                  <a:lnTo>
                    <a:pt x="500" y="546"/>
                  </a:lnTo>
                  <a:lnTo>
                    <a:pt x="509" y="555"/>
                  </a:lnTo>
                  <a:lnTo>
                    <a:pt x="509" y="553"/>
                  </a:lnTo>
                  <a:lnTo>
                    <a:pt x="471" y="820"/>
                  </a:lnTo>
                  <a:lnTo>
                    <a:pt x="469" y="820"/>
                  </a:lnTo>
                  <a:lnTo>
                    <a:pt x="233" y="779"/>
                  </a:lnTo>
                  <a:lnTo>
                    <a:pt x="0" y="728"/>
                  </a:lnTo>
                  <a:lnTo>
                    <a:pt x="41" y="538"/>
                  </a:lnTo>
                  <a:lnTo>
                    <a:pt x="53" y="526"/>
                  </a:lnTo>
                  <a:lnTo>
                    <a:pt x="53" y="514"/>
                  </a:lnTo>
                  <a:lnTo>
                    <a:pt x="56" y="512"/>
                  </a:lnTo>
                  <a:lnTo>
                    <a:pt x="58" y="507"/>
                  </a:lnTo>
                  <a:lnTo>
                    <a:pt x="60" y="502"/>
                  </a:lnTo>
                  <a:lnTo>
                    <a:pt x="56" y="493"/>
                  </a:lnTo>
                  <a:lnTo>
                    <a:pt x="44" y="488"/>
                  </a:lnTo>
                  <a:lnTo>
                    <a:pt x="41" y="481"/>
                  </a:lnTo>
                  <a:lnTo>
                    <a:pt x="44" y="469"/>
                  </a:lnTo>
                  <a:lnTo>
                    <a:pt x="63" y="440"/>
                  </a:lnTo>
                  <a:lnTo>
                    <a:pt x="75" y="433"/>
                  </a:lnTo>
                  <a:lnTo>
                    <a:pt x="82" y="425"/>
                  </a:lnTo>
                  <a:lnTo>
                    <a:pt x="82" y="418"/>
                  </a:lnTo>
                  <a:lnTo>
                    <a:pt x="89" y="411"/>
                  </a:lnTo>
                  <a:lnTo>
                    <a:pt x="128" y="353"/>
                  </a:lnTo>
                  <a:lnTo>
                    <a:pt x="125" y="339"/>
                  </a:lnTo>
                  <a:lnTo>
                    <a:pt x="116" y="332"/>
                  </a:lnTo>
                  <a:lnTo>
                    <a:pt x="111" y="332"/>
                  </a:lnTo>
                  <a:lnTo>
                    <a:pt x="104" y="322"/>
                  </a:lnTo>
                  <a:lnTo>
                    <a:pt x="101" y="312"/>
                  </a:lnTo>
                  <a:lnTo>
                    <a:pt x="99" y="298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99" y="279"/>
                  </a:lnTo>
                  <a:lnTo>
                    <a:pt x="99" y="269"/>
                  </a:lnTo>
                  <a:lnTo>
                    <a:pt x="104" y="264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FA5D0E59-4776-6042-830F-316085AFC5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4591" y="3797950"/>
              <a:ext cx="922338" cy="1068387"/>
            </a:xfrm>
            <a:custGeom>
              <a:avLst/>
              <a:gdLst>
                <a:gd name="T0" fmla="*/ 494 w 581"/>
                <a:gd name="T1" fmla="*/ 670 h 673"/>
                <a:gd name="T2" fmla="*/ 581 w 581"/>
                <a:gd name="T3" fmla="*/ 65 h 673"/>
                <a:gd name="T4" fmla="*/ 158 w 581"/>
                <a:gd name="T5" fmla="*/ 0 h 673"/>
                <a:gd name="T6" fmla="*/ 158 w 581"/>
                <a:gd name="T7" fmla="*/ 0 h 673"/>
                <a:gd name="T8" fmla="*/ 148 w 581"/>
                <a:gd name="T9" fmla="*/ 55 h 673"/>
                <a:gd name="T10" fmla="*/ 132 w 581"/>
                <a:gd name="T11" fmla="*/ 101 h 673"/>
                <a:gd name="T12" fmla="*/ 122 w 581"/>
                <a:gd name="T13" fmla="*/ 101 h 673"/>
                <a:gd name="T14" fmla="*/ 117 w 581"/>
                <a:gd name="T15" fmla="*/ 94 h 673"/>
                <a:gd name="T16" fmla="*/ 117 w 581"/>
                <a:gd name="T17" fmla="*/ 89 h 673"/>
                <a:gd name="T18" fmla="*/ 110 w 581"/>
                <a:gd name="T19" fmla="*/ 82 h 673"/>
                <a:gd name="T20" fmla="*/ 93 w 581"/>
                <a:gd name="T21" fmla="*/ 79 h 673"/>
                <a:gd name="T22" fmla="*/ 81 w 581"/>
                <a:gd name="T23" fmla="*/ 82 h 673"/>
                <a:gd name="T24" fmla="*/ 76 w 581"/>
                <a:gd name="T25" fmla="*/ 86 h 673"/>
                <a:gd name="T26" fmla="*/ 81 w 581"/>
                <a:gd name="T27" fmla="*/ 106 h 673"/>
                <a:gd name="T28" fmla="*/ 76 w 581"/>
                <a:gd name="T29" fmla="*/ 156 h 673"/>
                <a:gd name="T30" fmla="*/ 81 w 581"/>
                <a:gd name="T31" fmla="*/ 166 h 673"/>
                <a:gd name="T32" fmla="*/ 74 w 581"/>
                <a:gd name="T33" fmla="*/ 187 h 673"/>
                <a:gd name="T34" fmla="*/ 69 w 581"/>
                <a:gd name="T35" fmla="*/ 194 h 673"/>
                <a:gd name="T36" fmla="*/ 69 w 581"/>
                <a:gd name="T37" fmla="*/ 199 h 673"/>
                <a:gd name="T38" fmla="*/ 69 w 581"/>
                <a:gd name="T39" fmla="*/ 216 h 673"/>
                <a:gd name="T40" fmla="*/ 69 w 581"/>
                <a:gd name="T41" fmla="*/ 221 h 673"/>
                <a:gd name="T42" fmla="*/ 69 w 581"/>
                <a:gd name="T43" fmla="*/ 226 h 673"/>
                <a:gd name="T44" fmla="*/ 76 w 581"/>
                <a:gd name="T45" fmla="*/ 238 h 673"/>
                <a:gd name="T46" fmla="*/ 76 w 581"/>
                <a:gd name="T47" fmla="*/ 250 h 673"/>
                <a:gd name="T48" fmla="*/ 79 w 581"/>
                <a:gd name="T49" fmla="*/ 257 h 673"/>
                <a:gd name="T50" fmla="*/ 84 w 581"/>
                <a:gd name="T51" fmla="*/ 269 h 673"/>
                <a:gd name="T52" fmla="*/ 88 w 581"/>
                <a:gd name="T53" fmla="*/ 271 h 673"/>
                <a:gd name="T54" fmla="*/ 93 w 581"/>
                <a:gd name="T55" fmla="*/ 279 h 673"/>
                <a:gd name="T56" fmla="*/ 93 w 581"/>
                <a:gd name="T57" fmla="*/ 288 h 673"/>
                <a:gd name="T58" fmla="*/ 93 w 581"/>
                <a:gd name="T59" fmla="*/ 293 h 673"/>
                <a:gd name="T60" fmla="*/ 88 w 581"/>
                <a:gd name="T61" fmla="*/ 291 h 673"/>
                <a:gd name="T62" fmla="*/ 79 w 581"/>
                <a:gd name="T63" fmla="*/ 300 h 673"/>
                <a:gd name="T64" fmla="*/ 67 w 581"/>
                <a:gd name="T65" fmla="*/ 303 h 673"/>
                <a:gd name="T66" fmla="*/ 57 w 581"/>
                <a:gd name="T67" fmla="*/ 315 h 673"/>
                <a:gd name="T68" fmla="*/ 50 w 581"/>
                <a:gd name="T69" fmla="*/ 346 h 673"/>
                <a:gd name="T70" fmla="*/ 33 w 581"/>
                <a:gd name="T71" fmla="*/ 368 h 673"/>
                <a:gd name="T72" fmla="*/ 24 w 581"/>
                <a:gd name="T73" fmla="*/ 368 h 673"/>
                <a:gd name="T74" fmla="*/ 24 w 581"/>
                <a:gd name="T75" fmla="*/ 372 h 673"/>
                <a:gd name="T76" fmla="*/ 26 w 581"/>
                <a:gd name="T77" fmla="*/ 380 h 673"/>
                <a:gd name="T78" fmla="*/ 24 w 581"/>
                <a:gd name="T79" fmla="*/ 387 h 673"/>
                <a:gd name="T80" fmla="*/ 21 w 581"/>
                <a:gd name="T81" fmla="*/ 399 h 673"/>
                <a:gd name="T82" fmla="*/ 24 w 581"/>
                <a:gd name="T83" fmla="*/ 406 h 673"/>
                <a:gd name="T84" fmla="*/ 36 w 581"/>
                <a:gd name="T85" fmla="*/ 416 h 673"/>
                <a:gd name="T86" fmla="*/ 38 w 581"/>
                <a:gd name="T87" fmla="*/ 420 h 673"/>
                <a:gd name="T88" fmla="*/ 33 w 581"/>
                <a:gd name="T89" fmla="*/ 425 h 673"/>
                <a:gd name="T90" fmla="*/ 33 w 581"/>
                <a:gd name="T91" fmla="*/ 432 h 673"/>
                <a:gd name="T92" fmla="*/ 24 w 581"/>
                <a:gd name="T93" fmla="*/ 440 h 673"/>
                <a:gd name="T94" fmla="*/ 21 w 581"/>
                <a:gd name="T95" fmla="*/ 440 h 673"/>
                <a:gd name="T96" fmla="*/ 7 w 581"/>
                <a:gd name="T97" fmla="*/ 437 h 673"/>
                <a:gd name="T98" fmla="*/ 0 w 581"/>
                <a:gd name="T99" fmla="*/ 461 h 673"/>
                <a:gd name="T100" fmla="*/ 312 w 581"/>
                <a:gd name="T101" fmla="*/ 642 h 673"/>
                <a:gd name="T102" fmla="*/ 494 w 581"/>
                <a:gd name="T103" fmla="*/ 673 h 673"/>
                <a:gd name="T104" fmla="*/ 494 w 581"/>
                <a:gd name="T105" fmla="*/ 67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1" h="673">
                  <a:moveTo>
                    <a:pt x="494" y="670"/>
                  </a:moveTo>
                  <a:lnTo>
                    <a:pt x="581" y="65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8" y="55"/>
                  </a:lnTo>
                  <a:lnTo>
                    <a:pt x="132" y="101"/>
                  </a:lnTo>
                  <a:lnTo>
                    <a:pt x="122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0" y="82"/>
                  </a:lnTo>
                  <a:lnTo>
                    <a:pt x="93" y="79"/>
                  </a:lnTo>
                  <a:lnTo>
                    <a:pt x="81" y="82"/>
                  </a:lnTo>
                  <a:lnTo>
                    <a:pt x="76" y="86"/>
                  </a:lnTo>
                  <a:lnTo>
                    <a:pt x="81" y="106"/>
                  </a:lnTo>
                  <a:lnTo>
                    <a:pt x="76" y="156"/>
                  </a:lnTo>
                  <a:lnTo>
                    <a:pt x="81" y="166"/>
                  </a:lnTo>
                  <a:lnTo>
                    <a:pt x="74" y="187"/>
                  </a:lnTo>
                  <a:lnTo>
                    <a:pt x="69" y="194"/>
                  </a:lnTo>
                  <a:lnTo>
                    <a:pt x="69" y="199"/>
                  </a:lnTo>
                  <a:lnTo>
                    <a:pt x="69" y="216"/>
                  </a:lnTo>
                  <a:lnTo>
                    <a:pt x="69" y="221"/>
                  </a:lnTo>
                  <a:lnTo>
                    <a:pt x="69" y="226"/>
                  </a:lnTo>
                  <a:lnTo>
                    <a:pt x="76" y="238"/>
                  </a:lnTo>
                  <a:lnTo>
                    <a:pt x="76" y="250"/>
                  </a:lnTo>
                  <a:lnTo>
                    <a:pt x="79" y="257"/>
                  </a:lnTo>
                  <a:lnTo>
                    <a:pt x="84" y="269"/>
                  </a:lnTo>
                  <a:lnTo>
                    <a:pt x="88" y="271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3" y="293"/>
                  </a:lnTo>
                  <a:lnTo>
                    <a:pt x="88" y="291"/>
                  </a:lnTo>
                  <a:lnTo>
                    <a:pt x="79" y="300"/>
                  </a:lnTo>
                  <a:lnTo>
                    <a:pt x="67" y="303"/>
                  </a:lnTo>
                  <a:lnTo>
                    <a:pt x="57" y="315"/>
                  </a:lnTo>
                  <a:lnTo>
                    <a:pt x="50" y="346"/>
                  </a:lnTo>
                  <a:lnTo>
                    <a:pt x="33" y="368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6" y="380"/>
                  </a:lnTo>
                  <a:lnTo>
                    <a:pt x="24" y="387"/>
                  </a:lnTo>
                  <a:lnTo>
                    <a:pt x="21" y="399"/>
                  </a:lnTo>
                  <a:lnTo>
                    <a:pt x="24" y="406"/>
                  </a:lnTo>
                  <a:lnTo>
                    <a:pt x="36" y="416"/>
                  </a:lnTo>
                  <a:lnTo>
                    <a:pt x="38" y="420"/>
                  </a:lnTo>
                  <a:lnTo>
                    <a:pt x="33" y="425"/>
                  </a:lnTo>
                  <a:lnTo>
                    <a:pt x="33" y="432"/>
                  </a:lnTo>
                  <a:lnTo>
                    <a:pt x="24" y="440"/>
                  </a:lnTo>
                  <a:lnTo>
                    <a:pt x="21" y="440"/>
                  </a:lnTo>
                  <a:lnTo>
                    <a:pt x="7" y="437"/>
                  </a:lnTo>
                  <a:lnTo>
                    <a:pt x="0" y="461"/>
                  </a:lnTo>
                  <a:lnTo>
                    <a:pt x="312" y="642"/>
                  </a:lnTo>
                  <a:lnTo>
                    <a:pt x="494" y="673"/>
                  </a:lnTo>
                  <a:lnTo>
                    <a:pt x="494" y="67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B62DF65B-DD31-B743-8192-FB29F20120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504" y="2789888"/>
              <a:ext cx="860425" cy="1323975"/>
            </a:xfrm>
            <a:custGeom>
              <a:avLst/>
              <a:gdLst>
                <a:gd name="T0" fmla="*/ 79 w 542"/>
                <a:gd name="T1" fmla="*/ 0 h 834"/>
                <a:gd name="T2" fmla="*/ 0 w 542"/>
                <a:gd name="T3" fmla="*/ 318 h 834"/>
                <a:gd name="T4" fmla="*/ 350 w 542"/>
                <a:gd name="T5" fmla="*/ 834 h 834"/>
                <a:gd name="T6" fmla="*/ 350 w 542"/>
                <a:gd name="T7" fmla="*/ 829 h 834"/>
                <a:gd name="T8" fmla="*/ 355 w 542"/>
                <a:gd name="T9" fmla="*/ 822 h 834"/>
                <a:gd name="T10" fmla="*/ 362 w 542"/>
                <a:gd name="T11" fmla="*/ 801 h 834"/>
                <a:gd name="T12" fmla="*/ 357 w 542"/>
                <a:gd name="T13" fmla="*/ 791 h 834"/>
                <a:gd name="T14" fmla="*/ 362 w 542"/>
                <a:gd name="T15" fmla="*/ 741 h 834"/>
                <a:gd name="T16" fmla="*/ 357 w 542"/>
                <a:gd name="T17" fmla="*/ 721 h 834"/>
                <a:gd name="T18" fmla="*/ 362 w 542"/>
                <a:gd name="T19" fmla="*/ 717 h 834"/>
                <a:gd name="T20" fmla="*/ 374 w 542"/>
                <a:gd name="T21" fmla="*/ 714 h 834"/>
                <a:gd name="T22" fmla="*/ 391 w 542"/>
                <a:gd name="T23" fmla="*/ 717 h 834"/>
                <a:gd name="T24" fmla="*/ 398 w 542"/>
                <a:gd name="T25" fmla="*/ 724 h 834"/>
                <a:gd name="T26" fmla="*/ 398 w 542"/>
                <a:gd name="T27" fmla="*/ 729 h 834"/>
                <a:gd name="T28" fmla="*/ 403 w 542"/>
                <a:gd name="T29" fmla="*/ 736 h 834"/>
                <a:gd name="T30" fmla="*/ 413 w 542"/>
                <a:gd name="T31" fmla="*/ 736 h 834"/>
                <a:gd name="T32" fmla="*/ 429 w 542"/>
                <a:gd name="T33" fmla="*/ 690 h 834"/>
                <a:gd name="T34" fmla="*/ 439 w 542"/>
                <a:gd name="T35" fmla="*/ 635 h 834"/>
                <a:gd name="T36" fmla="*/ 542 w 542"/>
                <a:gd name="T37" fmla="*/ 104 h 834"/>
                <a:gd name="T38" fmla="*/ 309 w 542"/>
                <a:gd name="T39" fmla="*/ 53 h 834"/>
                <a:gd name="T40" fmla="*/ 79 w 542"/>
                <a:gd name="T41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2" h="834">
                  <a:moveTo>
                    <a:pt x="79" y="0"/>
                  </a:moveTo>
                  <a:lnTo>
                    <a:pt x="0" y="318"/>
                  </a:lnTo>
                  <a:lnTo>
                    <a:pt x="350" y="834"/>
                  </a:lnTo>
                  <a:lnTo>
                    <a:pt x="350" y="829"/>
                  </a:lnTo>
                  <a:lnTo>
                    <a:pt x="355" y="822"/>
                  </a:lnTo>
                  <a:lnTo>
                    <a:pt x="362" y="801"/>
                  </a:lnTo>
                  <a:lnTo>
                    <a:pt x="357" y="791"/>
                  </a:lnTo>
                  <a:lnTo>
                    <a:pt x="362" y="741"/>
                  </a:lnTo>
                  <a:lnTo>
                    <a:pt x="357" y="721"/>
                  </a:lnTo>
                  <a:lnTo>
                    <a:pt x="362" y="717"/>
                  </a:lnTo>
                  <a:lnTo>
                    <a:pt x="374" y="714"/>
                  </a:lnTo>
                  <a:lnTo>
                    <a:pt x="391" y="717"/>
                  </a:lnTo>
                  <a:lnTo>
                    <a:pt x="398" y="724"/>
                  </a:lnTo>
                  <a:lnTo>
                    <a:pt x="398" y="729"/>
                  </a:lnTo>
                  <a:lnTo>
                    <a:pt x="403" y="736"/>
                  </a:lnTo>
                  <a:lnTo>
                    <a:pt x="413" y="736"/>
                  </a:lnTo>
                  <a:lnTo>
                    <a:pt x="429" y="690"/>
                  </a:lnTo>
                  <a:lnTo>
                    <a:pt x="439" y="635"/>
                  </a:lnTo>
                  <a:lnTo>
                    <a:pt x="542" y="104"/>
                  </a:lnTo>
                  <a:lnTo>
                    <a:pt x="309" y="5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900C25DB-F624-CF4A-B97E-4FFAE841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279" y="1554813"/>
              <a:ext cx="895350" cy="658812"/>
            </a:xfrm>
            <a:custGeom>
              <a:avLst/>
              <a:gdLst>
                <a:gd name="T0" fmla="*/ 507 w 564"/>
                <a:gd name="T1" fmla="*/ 396 h 415"/>
                <a:gd name="T2" fmla="*/ 504 w 564"/>
                <a:gd name="T3" fmla="*/ 415 h 415"/>
                <a:gd name="T4" fmla="*/ 343 w 564"/>
                <a:gd name="T5" fmla="*/ 384 h 415"/>
                <a:gd name="T6" fmla="*/ 329 w 564"/>
                <a:gd name="T7" fmla="*/ 382 h 415"/>
                <a:gd name="T8" fmla="*/ 312 w 564"/>
                <a:gd name="T9" fmla="*/ 379 h 415"/>
                <a:gd name="T10" fmla="*/ 298 w 564"/>
                <a:gd name="T11" fmla="*/ 382 h 415"/>
                <a:gd name="T12" fmla="*/ 276 w 564"/>
                <a:gd name="T13" fmla="*/ 379 h 415"/>
                <a:gd name="T14" fmla="*/ 257 w 564"/>
                <a:gd name="T15" fmla="*/ 384 h 415"/>
                <a:gd name="T16" fmla="*/ 233 w 564"/>
                <a:gd name="T17" fmla="*/ 379 h 415"/>
                <a:gd name="T18" fmla="*/ 187 w 564"/>
                <a:gd name="T19" fmla="*/ 379 h 415"/>
                <a:gd name="T20" fmla="*/ 154 w 564"/>
                <a:gd name="T21" fmla="*/ 363 h 415"/>
                <a:gd name="T22" fmla="*/ 122 w 564"/>
                <a:gd name="T23" fmla="*/ 363 h 415"/>
                <a:gd name="T24" fmla="*/ 74 w 564"/>
                <a:gd name="T25" fmla="*/ 348 h 415"/>
                <a:gd name="T26" fmla="*/ 72 w 564"/>
                <a:gd name="T27" fmla="*/ 312 h 415"/>
                <a:gd name="T28" fmla="*/ 72 w 564"/>
                <a:gd name="T29" fmla="*/ 290 h 415"/>
                <a:gd name="T30" fmla="*/ 43 w 564"/>
                <a:gd name="T31" fmla="*/ 278 h 415"/>
                <a:gd name="T32" fmla="*/ 34 w 564"/>
                <a:gd name="T33" fmla="*/ 269 h 415"/>
                <a:gd name="T34" fmla="*/ 19 w 564"/>
                <a:gd name="T35" fmla="*/ 259 h 415"/>
                <a:gd name="T36" fmla="*/ 2 w 564"/>
                <a:gd name="T37" fmla="*/ 252 h 415"/>
                <a:gd name="T38" fmla="*/ 0 w 564"/>
                <a:gd name="T39" fmla="*/ 245 h 415"/>
                <a:gd name="T40" fmla="*/ 5 w 564"/>
                <a:gd name="T41" fmla="*/ 228 h 415"/>
                <a:gd name="T42" fmla="*/ 5 w 564"/>
                <a:gd name="T43" fmla="*/ 218 h 415"/>
                <a:gd name="T44" fmla="*/ 10 w 564"/>
                <a:gd name="T45" fmla="*/ 218 h 415"/>
                <a:gd name="T46" fmla="*/ 10 w 564"/>
                <a:gd name="T47" fmla="*/ 230 h 415"/>
                <a:gd name="T48" fmla="*/ 10 w 564"/>
                <a:gd name="T49" fmla="*/ 238 h 415"/>
                <a:gd name="T50" fmla="*/ 19 w 564"/>
                <a:gd name="T51" fmla="*/ 223 h 415"/>
                <a:gd name="T52" fmla="*/ 24 w 564"/>
                <a:gd name="T53" fmla="*/ 213 h 415"/>
                <a:gd name="T54" fmla="*/ 14 w 564"/>
                <a:gd name="T55" fmla="*/ 206 h 415"/>
                <a:gd name="T56" fmla="*/ 14 w 564"/>
                <a:gd name="T57" fmla="*/ 187 h 415"/>
                <a:gd name="T58" fmla="*/ 24 w 564"/>
                <a:gd name="T59" fmla="*/ 187 h 415"/>
                <a:gd name="T60" fmla="*/ 26 w 564"/>
                <a:gd name="T61" fmla="*/ 177 h 415"/>
                <a:gd name="T62" fmla="*/ 24 w 564"/>
                <a:gd name="T63" fmla="*/ 173 h 415"/>
                <a:gd name="T64" fmla="*/ 17 w 564"/>
                <a:gd name="T65" fmla="*/ 168 h 415"/>
                <a:gd name="T66" fmla="*/ 19 w 564"/>
                <a:gd name="T67" fmla="*/ 146 h 415"/>
                <a:gd name="T68" fmla="*/ 17 w 564"/>
                <a:gd name="T69" fmla="*/ 127 h 415"/>
                <a:gd name="T70" fmla="*/ 22 w 564"/>
                <a:gd name="T71" fmla="*/ 96 h 415"/>
                <a:gd name="T72" fmla="*/ 12 w 564"/>
                <a:gd name="T73" fmla="*/ 48 h 415"/>
                <a:gd name="T74" fmla="*/ 19 w 564"/>
                <a:gd name="T75" fmla="*/ 21 h 415"/>
                <a:gd name="T76" fmla="*/ 98 w 564"/>
                <a:gd name="T77" fmla="*/ 72 h 415"/>
                <a:gd name="T78" fmla="*/ 132 w 564"/>
                <a:gd name="T79" fmla="*/ 86 h 415"/>
                <a:gd name="T80" fmla="*/ 149 w 564"/>
                <a:gd name="T81" fmla="*/ 89 h 415"/>
                <a:gd name="T82" fmla="*/ 154 w 564"/>
                <a:gd name="T83" fmla="*/ 122 h 415"/>
                <a:gd name="T84" fmla="*/ 144 w 564"/>
                <a:gd name="T85" fmla="*/ 134 h 415"/>
                <a:gd name="T86" fmla="*/ 142 w 564"/>
                <a:gd name="T87" fmla="*/ 156 h 415"/>
                <a:gd name="T88" fmla="*/ 142 w 564"/>
                <a:gd name="T89" fmla="*/ 165 h 415"/>
                <a:gd name="T90" fmla="*/ 137 w 564"/>
                <a:gd name="T91" fmla="*/ 173 h 415"/>
                <a:gd name="T92" fmla="*/ 154 w 564"/>
                <a:gd name="T93" fmla="*/ 173 h 415"/>
                <a:gd name="T94" fmla="*/ 163 w 564"/>
                <a:gd name="T95" fmla="*/ 144 h 415"/>
                <a:gd name="T96" fmla="*/ 182 w 564"/>
                <a:gd name="T97" fmla="*/ 120 h 415"/>
                <a:gd name="T98" fmla="*/ 178 w 564"/>
                <a:gd name="T99" fmla="*/ 91 h 415"/>
                <a:gd name="T100" fmla="*/ 166 w 564"/>
                <a:gd name="T101" fmla="*/ 57 h 415"/>
                <a:gd name="T102" fmla="*/ 175 w 564"/>
                <a:gd name="T103" fmla="*/ 57 h 415"/>
                <a:gd name="T104" fmla="*/ 180 w 564"/>
                <a:gd name="T105" fmla="*/ 28 h 415"/>
                <a:gd name="T106" fmla="*/ 170 w 564"/>
                <a:gd name="T107" fmla="*/ 19 h 415"/>
                <a:gd name="T108" fmla="*/ 283 w 564"/>
                <a:gd name="T109" fmla="*/ 31 h 415"/>
                <a:gd name="T110" fmla="*/ 564 w 564"/>
                <a:gd name="T111" fmla="*/ 103 h 415"/>
                <a:gd name="T112" fmla="*/ 502 w 564"/>
                <a:gd name="T113" fmla="*/ 372 h 415"/>
                <a:gd name="T114" fmla="*/ 509 w 564"/>
                <a:gd name="T115" fmla="*/ 39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4" h="415">
                  <a:moveTo>
                    <a:pt x="509" y="391"/>
                  </a:moveTo>
                  <a:lnTo>
                    <a:pt x="507" y="396"/>
                  </a:lnTo>
                  <a:lnTo>
                    <a:pt x="502" y="401"/>
                  </a:lnTo>
                  <a:lnTo>
                    <a:pt x="504" y="415"/>
                  </a:lnTo>
                  <a:lnTo>
                    <a:pt x="355" y="379"/>
                  </a:lnTo>
                  <a:lnTo>
                    <a:pt x="343" y="384"/>
                  </a:lnTo>
                  <a:lnTo>
                    <a:pt x="336" y="384"/>
                  </a:lnTo>
                  <a:lnTo>
                    <a:pt x="329" y="382"/>
                  </a:lnTo>
                  <a:lnTo>
                    <a:pt x="319" y="382"/>
                  </a:lnTo>
                  <a:lnTo>
                    <a:pt x="312" y="379"/>
                  </a:lnTo>
                  <a:lnTo>
                    <a:pt x="305" y="379"/>
                  </a:lnTo>
                  <a:lnTo>
                    <a:pt x="298" y="382"/>
                  </a:lnTo>
                  <a:lnTo>
                    <a:pt x="286" y="379"/>
                  </a:lnTo>
                  <a:lnTo>
                    <a:pt x="276" y="379"/>
                  </a:lnTo>
                  <a:lnTo>
                    <a:pt x="266" y="384"/>
                  </a:lnTo>
                  <a:lnTo>
                    <a:pt x="257" y="384"/>
                  </a:lnTo>
                  <a:lnTo>
                    <a:pt x="238" y="382"/>
                  </a:lnTo>
                  <a:lnTo>
                    <a:pt x="233" y="379"/>
                  </a:lnTo>
                  <a:lnTo>
                    <a:pt x="223" y="375"/>
                  </a:lnTo>
                  <a:lnTo>
                    <a:pt x="187" y="379"/>
                  </a:lnTo>
                  <a:lnTo>
                    <a:pt x="182" y="370"/>
                  </a:lnTo>
                  <a:lnTo>
                    <a:pt x="154" y="363"/>
                  </a:lnTo>
                  <a:lnTo>
                    <a:pt x="139" y="360"/>
                  </a:lnTo>
                  <a:lnTo>
                    <a:pt x="122" y="363"/>
                  </a:lnTo>
                  <a:lnTo>
                    <a:pt x="96" y="360"/>
                  </a:lnTo>
                  <a:lnTo>
                    <a:pt x="74" y="348"/>
                  </a:lnTo>
                  <a:lnTo>
                    <a:pt x="70" y="341"/>
                  </a:lnTo>
                  <a:lnTo>
                    <a:pt x="72" y="312"/>
                  </a:lnTo>
                  <a:lnTo>
                    <a:pt x="74" y="307"/>
                  </a:lnTo>
                  <a:lnTo>
                    <a:pt x="72" y="290"/>
                  </a:lnTo>
                  <a:lnTo>
                    <a:pt x="55" y="278"/>
                  </a:lnTo>
                  <a:lnTo>
                    <a:pt x="43" y="278"/>
                  </a:lnTo>
                  <a:lnTo>
                    <a:pt x="41" y="274"/>
                  </a:lnTo>
                  <a:lnTo>
                    <a:pt x="34" y="269"/>
                  </a:lnTo>
                  <a:lnTo>
                    <a:pt x="22" y="262"/>
                  </a:lnTo>
                  <a:lnTo>
                    <a:pt x="19" y="259"/>
                  </a:lnTo>
                  <a:lnTo>
                    <a:pt x="7" y="252"/>
                  </a:lnTo>
                  <a:lnTo>
                    <a:pt x="2" y="252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2" y="233"/>
                  </a:lnTo>
                  <a:lnTo>
                    <a:pt x="5" y="228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3"/>
                  </a:lnTo>
                  <a:lnTo>
                    <a:pt x="10" y="238"/>
                  </a:lnTo>
                  <a:lnTo>
                    <a:pt x="19" y="228"/>
                  </a:lnTo>
                  <a:lnTo>
                    <a:pt x="19" y="223"/>
                  </a:lnTo>
                  <a:lnTo>
                    <a:pt x="19" y="218"/>
                  </a:lnTo>
                  <a:lnTo>
                    <a:pt x="24" y="213"/>
                  </a:lnTo>
                  <a:lnTo>
                    <a:pt x="19" y="206"/>
                  </a:lnTo>
                  <a:lnTo>
                    <a:pt x="14" y="206"/>
                  </a:lnTo>
                  <a:lnTo>
                    <a:pt x="12" y="189"/>
                  </a:lnTo>
                  <a:lnTo>
                    <a:pt x="14" y="187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34" y="185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4" y="173"/>
                  </a:lnTo>
                  <a:lnTo>
                    <a:pt x="17" y="177"/>
                  </a:lnTo>
                  <a:lnTo>
                    <a:pt x="17" y="168"/>
                  </a:lnTo>
                  <a:lnTo>
                    <a:pt x="17" y="161"/>
                  </a:lnTo>
                  <a:lnTo>
                    <a:pt x="19" y="146"/>
                  </a:lnTo>
                  <a:lnTo>
                    <a:pt x="17" y="137"/>
                  </a:lnTo>
                  <a:lnTo>
                    <a:pt x="17" y="127"/>
                  </a:lnTo>
                  <a:lnTo>
                    <a:pt x="19" y="105"/>
                  </a:lnTo>
                  <a:lnTo>
                    <a:pt x="22" y="96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4" y="36"/>
                  </a:lnTo>
                  <a:lnTo>
                    <a:pt x="19" y="21"/>
                  </a:lnTo>
                  <a:lnTo>
                    <a:pt x="72" y="57"/>
                  </a:lnTo>
                  <a:lnTo>
                    <a:pt x="98" y="72"/>
                  </a:lnTo>
                  <a:lnTo>
                    <a:pt x="120" y="79"/>
                  </a:lnTo>
                  <a:lnTo>
                    <a:pt x="132" y="86"/>
                  </a:lnTo>
                  <a:lnTo>
                    <a:pt x="144" y="86"/>
                  </a:lnTo>
                  <a:lnTo>
                    <a:pt x="149" y="89"/>
                  </a:lnTo>
                  <a:lnTo>
                    <a:pt x="151" y="96"/>
                  </a:lnTo>
                  <a:lnTo>
                    <a:pt x="154" y="122"/>
                  </a:lnTo>
                  <a:lnTo>
                    <a:pt x="151" y="129"/>
                  </a:lnTo>
                  <a:lnTo>
                    <a:pt x="144" y="134"/>
                  </a:lnTo>
                  <a:lnTo>
                    <a:pt x="142" y="146"/>
                  </a:lnTo>
                  <a:lnTo>
                    <a:pt x="142" y="156"/>
                  </a:lnTo>
                  <a:lnTo>
                    <a:pt x="142" y="161"/>
                  </a:lnTo>
                  <a:lnTo>
                    <a:pt x="142" y="165"/>
                  </a:lnTo>
                  <a:lnTo>
                    <a:pt x="137" y="170"/>
                  </a:lnTo>
                  <a:lnTo>
                    <a:pt x="137" y="173"/>
                  </a:lnTo>
                  <a:lnTo>
                    <a:pt x="144" y="177"/>
                  </a:lnTo>
                  <a:lnTo>
                    <a:pt x="154" y="173"/>
                  </a:lnTo>
                  <a:lnTo>
                    <a:pt x="161" y="149"/>
                  </a:lnTo>
                  <a:lnTo>
                    <a:pt x="163" y="144"/>
                  </a:lnTo>
                  <a:lnTo>
                    <a:pt x="168" y="134"/>
                  </a:lnTo>
                  <a:lnTo>
                    <a:pt x="182" y="120"/>
                  </a:lnTo>
                  <a:lnTo>
                    <a:pt x="182" y="113"/>
                  </a:lnTo>
                  <a:lnTo>
                    <a:pt x="178" y="91"/>
                  </a:lnTo>
                  <a:lnTo>
                    <a:pt x="166" y="62"/>
                  </a:lnTo>
                  <a:lnTo>
                    <a:pt x="166" y="57"/>
                  </a:lnTo>
                  <a:lnTo>
                    <a:pt x="168" y="55"/>
                  </a:lnTo>
                  <a:lnTo>
                    <a:pt x="175" y="57"/>
                  </a:lnTo>
                  <a:lnTo>
                    <a:pt x="182" y="45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70" y="19"/>
                  </a:lnTo>
                  <a:lnTo>
                    <a:pt x="170" y="0"/>
                  </a:lnTo>
                  <a:lnTo>
                    <a:pt x="283" y="31"/>
                  </a:lnTo>
                  <a:lnTo>
                    <a:pt x="389" y="60"/>
                  </a:lnTo>
                  <a:lnTo>
                    <a:pt x="564" y="103"/>
                  </a:lnTo>
                  <a:lnTo>
                    <a:pt x="507" y="367"/>
                  </a:lnTo>
                  <a:lnTo>
                    <a:pt x="502" y="372"/>
                  </a:lnTo>
                  <a:lnTo>
                    <a:pt x="502" y="382"/>
                  </a:lnTo>
                  <a:lnTo>
                    <a:pt x="509" y="391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3D30B3D8-DD6D-A94B-8B0C-08F485073E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316" y="2653363"/>
              <a:ext cx="1077913" cy="1843087"/>
            </a:xfrm>
            <a:custGeom>
              <a:avLst/>
              <a:gdLst>
                <a:gd name="T0" fmla="*/ 670 w 679"/>
                <a:gd name="T1" fmla="*/ 990 h 1161"/>
                <a:gd name="T2" fmla="*/ 662 w 679"/>
                <a:gd name="T3" fmla="*/ 959 h 1161"/>
                <a:gd name="T4" fmla="*/ 655 w 679"/>
                <a:gd name="T5" fmla="*/ 937 h 1161"/>
                <a:gd name="T6" fmla="*/ 384 w 679"/>
                <a:gd name="T7" fmla="*/ 86 h 1161"/>
                <a:gd name="T8" fmla="*/ 57 w 679"/>
                <a:gd name="T9" fmla="*/ 19 h 1161"/>
                <a:gd name="T10" fmla="*/ 52 w 679"/>
                <a:gd name="T11" fmla="*/ 74 h 1161"/>
                <a:gd name="T12" fmla="*/ 43 w 679"/>
                <a:gd name="T13" fmla="*/ 101 h 1161"/>
                <a:gd name="T14" fmla="*/ 2 w 679"/>
                <a:gd name="T15" fmla="*/ 163 h 1161"/>
                <a:gd name="T16" fmla="*/ 4 w 679"/>
                <a:gd name="T17" fmla="*/ 190 h 1161"/>
                <a:gd name="T18" fmla="*/ 14 w 679"/>
                <a:gd name="T19" fmla="*/ 206 h 1161"/>
                <a:gd name="T20" fmla="*/ 24 w 679"/>
                <a:gd name="T21" fmla="*/ 259 h 1161"/>
                <a:gd name="T22" fmla="*/ 12 w 679"/>
                <a:gd name="T23" fmla="*/ 303 h 1161"/>
                <a:gd name="T24" fmla="*/ 19 w 679"/>
                <a:gd name="T25" fmla="*/ 355 h 1161"/>
                <a:gd name="T26" fmla="*/ 43 w 679"/>
                <a:gd name="T27" fmla="*/ 428 h 1161"/>
                <a:gd name="T28" fmla="*/ 62 w 679"/>
                <a:gd name="T29" fmla="*/ 461 h 1161"/>
                <a:gd name="T30" fmla="*/ 76 w 679"/>
                <a:gd name="T31" fmla="*/ 454 h 1161"/>
                <a:gd name="T32" fmla="*/ 86 w 679"/>
                <a:gd name="T33" fmla="*/ 461 h 1161"/>
                <a:gd name="T34" fmla="*/ 93 w 679"/>
                <a:gd name="T35" fmla="*/ 502 h 1161"/>
                <a:gd name="T36" fmla="*/ 76 w 679"/>
                <a:gd name="T37" fmla="*/ 492 h 1161"/>
                <a:gd name="T38" fmla="*/ 69 w 679"/>
                <a:gd name="T39" fmla="*/ 473 h 1161"/>
                <a:gd name="T40" fmla="*/ 64 w 679"/>
                <a:gd name="T41" fmla="*/ 502 h 1161"/>
                <a:gd name="T42" fmla="*/ 67 w 679"/>
                <a:gd name="T43" fmla="*/ 555 h 1161"/>
                <a:gd name="T44" fmla="*/ 98 w 679"/>
                <a:gd name="T45" fmla="*/ 579 h 1161"/>
                <a:gd name="T46" fmla="*/ 84 w 679"/>
                <a:gd name="T47" fmla="*/ 610 h 1161"/>
                <a:gd name="T48" fmla="*/ 96 w 679"/>
                <a:gd name="T49" fmla="*/ 668 h 1161"/>
                <a:gd name="T50" fmla="*/ 103 w 679"/>
                <a:gd name="T51" fmla="*/ 702 h 1161"/>
                <a:gd name="T52" fmla="*/ 139 w 679"/>
                <a:gd name="T53" fmla="*/ 766 h 1161"/>
                <a:gd name="T54" fmla="*/ 134 w 679"/>
                <a:gd name="T55" fmla="*/ 781 h 1161"/>
                <a:gd name="T56" fmla="*/ 146 w 679"/>
                <a:gd name="T57" fmla="*/ 805 h 1161"/>
                <a:gd name="T58" fmla="*/ 134 w 679"/>
                <a:gd name="T59" fmla="*/ 843 h 1161"/>
                <a:gd name="T60" fmla="*/ 158 w 679"/>
                <a:gd name="T61" fmla="*/ 872 h 1161"/>
                <a:gd name="T62" fmla="*/ 223 w 679"/>
                <a:gd name="T63" fmla="*/ 891 h 1161"/>
                <a:gd name="T64" fmla="*/ 261 w 679"/>
                <a:gd name="T65" fmla="*/ 940 h 1161"/>
                <a:gd name="T66" fmla="*/ 302 w 679"/>
                <a:gd name="T67" fmla="*/ 956 h 1161"/>
                <a:gd name="T68" fmla="*/ 302 w 679"/>
                <a:gd name="T69" fmla="*/ 978 h 1161"/>
                <a:gd name="T70" fmla="*/ 341 w 679"/>
                <a:gd name="T71" fmla="*/ 1004 h 1161"/>
                <a:gd name="T72" fmla="*/ 379 w 679"/>
                <a:gd name="T73" fmla="*/ 1067 h 1161"/>
                <a:gd name="T74" fmla="*/ 381 w 679"/>
                <a:gd name="T75" fmla="*/ 1115 h 1161"/>
                <a:gd name="T76" fmla="*/ 384 w 679"/>
                <a:gd name="T77" fmla="*/ 1117 h 1161"/>
                <a:gd name="T78" fmla="*/ 386 w 679"/>
                <a:gd name="T79" fmla="*/ 1137 h 1161"/>
                <a:gd name="T80" fmla="*/ 610 w 679"/>
                <a:gd name="T81" fmla="*/ 1161 h 1161"/>
                <a:gd name="T82" fmla="*/ 624 w 679"/>
                <a:gd name="T83" fmla="*/ 1141 h 1161"/>
                <a:gd name="T84" fmla="*/ 607 w 679"/>
                <a:gd name="T85" fmla="*/ 1120 h 1161"/>
                <a:gd name="T86" fmla="*/ 610 w 679"/>
                <a:gd name="T87" fmla="*/ 1093 h 1161"/>
                <a:gd name="T88" fmla="*/ 636 w 679"/>
                <a:gd name="T89" fmla="*/ 1067 h 1161"/>
                <a:gd name="T90" fmla="*/ 665 w 679"/>
                <a:gd name="T91" fmla="*/ 1021 h 1161"/>
                <a:gd name="T92" fmla="*/ 679 w 679"/>
                <a:gd name="T93" fmla="*/ 100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9" h="1161">
                  <a:moveTo>
                    <a:pt x="679" y="1000"/>
                  </a:moveTo>
                  <a:lnTo>
                    <a:pt x="674" y="992"/>
                  </a:lnTo>
                  <a:lnTo>
                    <a:pt x="670" y="990"/>
                  </a:lnTo>
                  <a:lnTo>
                    <a:pt x="665" y="978"/>
                  </a:lnTo>
                  <a:lnTo>
                    <a:pt x="662" y="971"/>
                  </a:lnTo>
                  <a:lnTo>
                    <a:pt x="662" y="959"/>
                  </a:lnTo>
                  <a:lnTo>
                    <a:pt x="655" y="947"/>
                  </a:lnTo>
                  <a:lnTo>
                    <a:pt x="655" y="942"/>
                  </a:lnTo>
                  <a:lnTo>
                    <a:pt x="655" y="937"/>
                  </a:lnTo>
                  <a:lnTo>
                    <a:pt x="655" y="920"/>
                  </a:lnTo>
                  <a:lnTo>
                    <a:pt x="305" y="404"/>
                  </a:lnTo>
                  <a:lnTo>
                    <a:pt x="384" y="86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57" y="19"/>
                  </a:lnTo>
                  <a:lnTo>
                    <a:pt x="62" y="33"/>
                  </a:lnTo>
                  <a:lnTo>
                    <a:pt x="60" y="62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43" y="94"/>
                  </a:lnTo>
                  <a:lnTo>
                    <a:pt x="43" y="101"/>
                  </a:lnTo>
                  <a:lnTo>
                    <a:pt x="12" y="134"/>
                  </a:lnTo>
                  <a:lnTo>
                    <a:pt x="2" y="151"/>
                  </a:lnTo>
                  <a:lnTo>
                    <a:pt x="2" y="163"/>
                  </a:lnTo>
                  <a:lnTo>
                    <a:pt x="0" y="168"/>
                  </a:lnTo>
                  <a:lnTo>
                    <a:pt x="2" y="180"/>
                  </a:lnTo>
                  <a:lnTo>
                    <a:pt x="4" y="190"/>
                  </a:lnTo>
                  <a:lnTo>
                    <a:pt x="9" y="194"/>
                  </a:lnTo>
                  <a:lnTo>
                    <a:pt x="12" y="202"/>
                  </a:lnTo>
                  <a:lnTo>
                    <a:pt x="14" y="206"/>
                  </a:lnTo>
                  <a:lnTo>
                    <a:pt x="24" y="231"/>
                  </a:lnTo>
                  <a:lnTo>
                    <a:pt x="26" y="252"/>
                  </a:lnTo>
                  <a:lnTo>
                    <a:pt x="24" y="259"/>
                  </a:lnTo>
                  <a:lnTo>
                    <a:pt x="16" y="269"/>
                  </a:lnTo>
                  <a:lnTo>
                    <a:pt x="9" y="293"/>
                  </a:lnTo>
                  <a:lnTo>
                    <a:pt x="12" y="303"/>
                  </a:lnTo>
                  <a:lnTo>
                    <a:pt x="14" y="312"/>
                  </a:lnTo>
                  <a:lnTo>
                    <a:pt x="7" y="322"/>
                  </a:lnTo>
                  <a:lnTo>
                    <a:pt x="19" y="355"/>
                  </a:lnTo>
                  <a:lnTo>
                    <a:pt x="26" y="370"/>
                  </a:lnTo>
                  <a:lnTo>
                    <a:pt x="43" y="389"/>
                  </a:lnTo>
                  <a:lnTo>
                    <a:pt x="43" y="428"/>
                  </a:lnTo>
                  <a:lnTo>
                    <a:pt x="36" y="440"/>
                  </a:lnTo>
                  <a:lnTo>
                    <a:pt x="48" y="444"/>
                  </a:lnTo>
                  <a:lnTo>
                    <a:pt x="62" y="461"/>
                  </a:lnTo>
                  <a:lnTo>
                    <a:pt x="74" y="466"/>
                  </a:lnTo>
                  <a:lnTo>
                    <a:pt x="76" y="461"/>
                  </a:lnTo>
                  <a:lnTo>
                    <a:pt x="76" y="454"/>
                  </a:lnTo>
                  <a:lnTo>
                    <a:pt x="86" y="447"/>
                  </a:lnTo>
                  <a:lnTo>
                    <a:pt x="88" y="447"/>
                  </a:lnTo>
                  <a:lnTo>
                    <a:pt x="86" y="461"/>
                  </a:lnTo>
                  <a:lnTo>
                    <a:pt x="88" y="473"/>
                  </a:lnTo>
                  <a:lnTo>
                    <a:pt x="93" y="492"/>
                  </a:lnTo>
                  <a:lnTo>
                    <a:pt x="93" y="502"/>
                  </a:lnTo>
                  <a:lnTo>
                    <a:pt x="91" y="507"/>
                  </a:lnTo>
                  <a:lnTo>
                    <a:pt x="79" y="497"/>
                  </a:lnTo>
                  <a:lnTo>
                    <a:pt x="76" y="492"/>
                  </a:lnTo>
                  <a:lnTo>
                    <a:pt x="76" y="478"/>
                  </a:lnTo>
                  <a:lnTo>
                    <a:pt x="74" y="473"/>
                  </a:lnTo>
                  <a:lnTo>
                    <a:pt x="69" y="473"/>
                  </a:lnTo>
                  <a:lnTo>
                    <a:pt x="67" y="490"/>
                  </a:lnTo>
                  <a:lnTo>
                    <a:pt x="62" y="492"/>
                  </a:lnTo>
                  <a:lnTo>
                    <a:pt x="64" y="502"/>
                  </a:lnTo>
                  <a:lnTo>
                    <a:pt x="62" y="507"/>
                  </a:lnTo>
                  <a:lnTo>
                    <a:pt x="62" y="543"/>
                  </a:lnTo>
                  <a:lnTo>
                    <a:pt x="67" y="555"/>
                  </a:lnTo>
                  <a:lnTo>
                    <a:pt x="79" y="567"/>
                  </a:lnTo>
                  <a:lnTo>
                    <a:pt x="93" y="574"/>
                  </a:lnTo>
                  <a:lnTo>
                    <a:pt x="98" y="579"/>
                  </a:lnTo>
                  <a:lnTo>
                    <a:pt x="98" y="598"/>
                  </a:lnTo>
                  <a:lnTo>
                    <a:pt x="88" y="608"/>
                  </a:lnTo>
                  <a:lnTo>
                    <a:pt x="84" y="610"/>
                  </a:lnTo>
                  <a:lnTo>
                    <a:pt x="79" y="615"/>
                  </a:lnTo>
                  <a:lnTo>
                    <a:pt x="76" y="641"/>
                  </a:lnTo>
                  <a:lnTo>
                    <a:pt x="96" y="668"/>
                  </a:lnTo>
                  <a:lnTo>
                    <a:pt x="96" y="678"/>
                  </a:lnTo>
                  <a:lnTo>
                    <a:pt x="100" y="687"/>
                  </a:lnTo>
                  <a:lnTo>
                    <a:pt x="103" y="702"/>
                  </a:lnTo>
                  <a:lnTo>
                    <a:pt x="129" y="747"/>
                  </a:lnTo>
                  <a:lnTo>
                    <a:pt x="139" y="754"/>
                  </a:lnTo>
                  <a:lnTo>
                    <a:pt x="139" y="766"/>
                  </a:lnTo>
                  <a:lnTo>
                    <a:pt x="136" y="766"/>
                  </a:lnTo>
                  <a:lnTo>
                    <a:pt x="134" y="769"/>
                  </a:lnTo>
                  <a:lnTo>
                    <a:pt x="134" y="781"/>
                  </a:lnTo>
                  <a:lnTo>
                    <a:pt x="144" y="786"/>
                  </a:lnTo>
                  <a:lnTo>
                    <a:pt x="148" y="800"/>
                  </a:lnTo>
                  <a:lnTo>
                    <a:pt x="146" y="805"/>
                  </a:lnTo>
                  <a:lnTo>
                    <a:pt x="144" y="817"/>
                  </a:lnTo>
                  <a:lnTo>
                    <a:pt x="139" y="836"/>
                  </a:lnTo>
                  <a:lnTo>
                    <a:pt x="134" y="843"/>
                  </a:lnTo>
                  <a:lnTo>
                    <a:pt x="134" y="851"/>
                  </a:lnTo>
                  <a:lnTo>
                    <a:pt x="144" y="860"/>
                  </a:lnTo>
                  <a:lnTo>
                    <a:pt x="158" y="872"/>
                  </a:lnTo>
                  <a:lnTo>
                    <a:pt x="172" y="872"/>
                  </a:lnTo>
                  <a:lnTo>
                    <a:pt x="211" y="889"/>
                  </a:lnTo>
                  <a:lnTo>
                    <a:pt x="223" y="891"/>
                  </a:lnTo>
                  <a:lnTo>
                    <a:pt x="237" y="903"/>
                  </a:lnTo>
                  <a:lnTo>
                    <a:pt x="247" y="925"/>
                  </a:lnTo>
                  <a:lnTo>
                    <a:pt x="261" y="940"/>
                  </a:lnTo>
                  <a:lnTo>
                    <a:pt x="273" y="944"/>
                  </a:lnTo>
                  <a:lnTo>
                    <a:pt x="295" y="947"/>
                  </a:lnTo>
                  <a:lnTo>
                    <a:pt x="302" y="956"/>
                  </a:lnTo>
                  <a:lnTo>
                    <a:pt x="302" y="961"/>
                  </a:lnTo>
                  <a:lnTo>
                    <a:pt x="305" y="968"/>
                  </a:lnTo>
                  <a:lnTo>
                    <a:pt x="302" y="978"/>
                  </a:lnTo>
                  <a:lnTo>
                    <a:pt x="307" y="985"/>
                  </a:lnTo>
                  <a:lnTo>
                    <a:pt x="321" y="985"/>
                  </a:lnTo>
                  <a:lnTo>
                    <a:pt x="341" y="1004"/>
                  </a:lnTo>
                  <a:lnTo>
                    <a:pt x="350" y="1019"/>
                  </a:lnTo>
                  <a:lnTo>
                    <a:pt x="360" y="1028"/>
                  </a:lnTo>
                  <a:lnTo>
                    <a:pt x="379" y="1067"/>
                  </a:lnTo>
                  <a:lnTo>
                    <a:pt x="379" y="1101"/>
                  </a:lnTo>
                  <a:lnTo>
                    <a:pt x="379" y="1105"/>
                  </a:lnTo>
                  <a:lnTo>
                    <a:pt x="381" y="1115"/>
                  </a:lnTo>
                  <a:lnTo>
                    <a:pt x="384" y="1115"/>
                  </a:lnTo>
                  <a:lnTo>
                    <a:pt x="386" y="1117"/>
                  </a:lnTo>
                  <a:lnTo>
                    <a:pt x="384" y="1117"/>
                  </a:lnTo>
                  <a:lnTo>
                    <a:pt x="381" y="1125"/>
                  </a:lnTo>
                  <a:lnTo>
                    <a:pt x="384" y="1134"/>
                  </a:lnTo>
                  <a:lnTo>
                    <a:pt x="386" y="1137"/>
                  </a:lnTo>
                  <a:lnTo>
                    <a:pt x="593" y="1158"/>
                  </a:lnTo>
                  <a:lnTo>
                    <a:pt x="607" y="1161"/>
                  </a:lnTo>
                  <a:lnTo>
                    <a:pt x="610" y="1161"/>
                  </a:lnTo>
                  <a:lnTo>
                    <a:pt x="619" y="1153"/>
                  </a:lnTo>
                  <a:lnTo>
                    <a:pt x="619" y="1146"/>
                  </a:lnTo>
                  <a:lnTo>
                    <a:pt x="624" y="1141"/>
                  </a:lnTo>
                  <a:lnTo>
                    <a:pt x="622" y="1137"/>
                  </a:lnTo>
                  <a:lnTo>
                    <a:pt x="610" y="1127"/>
                  </a:lnTo>
                  <a:lnTo>
                    <a:pt x="607" y="1120"/>
                  </a:lnTo>
                  <a:lnTo>
                    <a:pt x="610" y="1108"/>
                  </a:lnTo>
                  <a:lnTo>
                    <a:pt x="612" y="1101"/>
                  </a:lnTo>
                  <a:lnTo>
                    <a:pt x="610" y="1093"/>
                  </a:lnTo>
                  <a:lnTo>
                    <a:pt x="610" y="1089"/>
                  </a:lnTo>
                  <a:lnTo>
                    <a:pt x="619" y="1089"/>
                  </a:lnTo>
                  <a:lnTo>
                    <a:pt x="636" y="1067"/>
                  </a:lnTo>
                  <a:lnTo>
                    <a:pt x="643" y="1036"/>
                  </a:lnTo>
                  <a:lnTo>
                    <a:pt x="653" y="1024"/>
                  </a:lnTo>
                  <a:lnTo>
                    <a:pt x="665" y="1021"/>
                  </a:lnTo>
                  <a:lnTo>
                    <a:pt x="674" y="1012"/>
                  </a:lnTo>
                  <a:lnTo>
                    <a:pt x="679" y="1014"/>
                  </a:lnTo>
                  <a:lnTo>
                    <a:pt x="679" y="1009"/>
                  </a:lnTo>
                  <a:lnTo>
                    <a:pt x="679" y="100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618C072-0DEC-8E4F-91CB-F7EED69ED1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804" y="1970738"/>
              <a:ext cx="1087438" cy="903287"/>
            </a:xfrm>
            <a:custGeom>
              <a:avLst/>
              <a:gdLst>
                <a:gd name="T0" fmla="*/ 613 w 685"/>
                <a:gd name="T1" fmla="*/ 353 h 569"/>
                <a:gd name="T2" fmla="*/ 610 w 685"/>
                <a:gd name="T3" fmla="*/ 367 h 569"/>
                <a:gd name="T4" fmla="*/ 557 w 685"/>
                <a:gd name="T5" fmla="*/ 569 h 569"/>
                <a:gd name="T6" fmla="*/ 10 w 685"/>
                <a:gd name="T7" fmla="*/ 430 h 569"/>
                <a:gd name="T8" fmla="*/ 0 w 685"/>
                <a:gd name="T9" fmla="*/ 401 h 569"/>
                <a:gd name="T10" fmla="*/ 5 w 685"/>
                <a:gd name="T11" fmla="*/ 382 h 569"/>
                <a:gd name="T12" fmla="*/ 7 w 685"/>
                <a:gd name="T13" fmla="*/ 331 h 569"/>
                <a:gd name="T14" fmla="*/ 19 w 685"/>
                <a:gd name="T15" fmla="*/ 322 h 569"/>
                <a:gd name="T16" fmla="*/ 27 w 685"/>
                <a:gd name="T17" fmla="*/ 305 h 569"/>
                <a:gd name="T18" fmla="*/ 34 w 685"/>
                <a:gd name="T19" fmla="*/ 286 h 569"/>
                <a:gd name="T20" fmla="*/ 58 w 685"/>
                <a:gd name="T21" fmla="*/ 259 h 569"/>
                <a:gd name="T22" fmla="*/ 84 w 685"/>
                <a:gd name="T23" fmla="*/ 204 h 569"/>
                <a:gd name="T24" fmla="*/ 118 w 685"/>
                <a:gd name="T25" fmla="*/ 120 h 569"/>
                <a:gd name="T26" fmla="*/ 147 w 685"/>
                <a:gd name="T27" fmla="*/ 36 h 569"/>
                <a:gd name="T28" fmla="*/ 154 w 685"/>
                <a:gd name="T29" fmla="*/ 7 h 569"/>
                <a:gd name="T30" fmla="*/ 161 w 685"/>
                <a:gd name="T31" fmla="*/ 0 h 569"/>
                <a:gd name="T32" fmla="*/ 176 w 685"/>
                <a:gd name="T33" fmla="*/ 0 h 569"/>
                <a:gd name="T34" fmla="*/ 195 w 685"/>
                <a:gd name="T35" fmla="*/ 12 h 569"/>
                <a:gd name="T36" fmla="*/ 209 w 685"/>
                <a:gd name="T37" fmla="*/ 16 h 569"/>
                <a:gd name="T38" fmla="*/ 228 w 685"/>
                <a:gd name="T39" fmla="*/ 45 h 569"/>
                <a:gd name="T40" fmla="*/ 224 w 685"/>
                <a:gd name="T41" fmla="*/ 79 h 569"/>
                <a:gd name="T42" fmla="*/ 250 w 685"/>
                <a:gd name="T43" fmla="*/ 98 h 569"/>
                <a:gd name="T44" fmla="*/ 293 w 685"/>
                <a:gd name="T45" fmla="*/ 98 h 569"/>
                <a:gd name="T46" fmla="*/ 336 w 685"/>
                <a:gd name="T47" fmla="*/ 108 h 569"/>
                <a:gd name="T48" fmla="*/ 377 w 685"/>
                <a:gd name="T49" fmla="*/ 113 h 569"/>
                <a:gd name="T50" fmla="*/ 392 w 685"/>
                <a:gd name="T51" fmla="*/ 120 h 569"/>
                <a:gd name="T52" fmla="*/ 420 w 685"/>
                <a:gd name="T53" fmla="*/ 122 h 569"/>
                <a:gd name="T54" fmla="*/ 440 w 685"/>
                <a:gd name="T55" fmla="*/ 117 h 569"/>
                <a:gd name="T56" fmla="*/ 459 w 685"/>
                <a:gd name="T57" fmla="*/ 117 h 569"/>
                <a:gd name="T58" fmla="*/ 473 w 685"/>
                <a:gd name="T59" fmla="*/ 120 h 569"/>
                <a:gd name="T60" fmla="*/ 490 w 685"/>
                <a:gd name="T61" fmla="*/ 122 h 569"/>
                <a:gd name="T62" fmla="*/ 509 w 685"/>
                <a:gd name="T63" fmla="*/ 117 h 569"/>
                <a:gd name="T64" fmla="*/ 661 w 685"/>
                <a:gd name="T65" fmla="*/ 163 h 569"/>
                <a:gd name="T66" fmla="*/ 673 w 685"/>
                <a:gd name="T67" fmla="*/ 173 h 569"/>
                <a:gd name="T68" fmla="*/ 685 w 685"/>
                <a:gd name="T69" fmla="*/ 194 h 569"/>
                <a:gd name="T70" fmla="*/ 639 w 685"/>
                <a:gd name="T71" fmla="*/ 259 h 569"/>
                <a:gd name="T72" fmla="*/ 632 w 685"/>
                <a:gd name="T73" fmla="*/ 274 h 569"/>
                <a:gd name="T74" fmla="*/ 601 w 685"/>
                <a:gd name="T75" fmla="*/ 310 h 569"/>
                <a:gd name="T76" fmla="*/ 601 w 685"/>
                <a:gd name="T77" fmla="*/ 329 h 569"/>
                <a:gd name="T78" fmla="*/ 615 w 685"/>
                <a:gd name="T79" fmla="*/ 34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569">
                  <a:moveTo>
                    <a:pt x="615" y="348"/>
                  </a:moveTo>
                  <a:lnTo>
                    <a:pt x="613" y="353"/>
                  </a:lnTo>
                  <a:lnTo>
                    <a:pt x="610" y="355"/>
                  </a:lnTo>
                  <a:lnTo>
                    <a:pt x="610" y="367"/>
                  </a:lnTo>
                  <a:lnTo>
                    <a:pt x="598" y="379"/>
                  </a:lnTo>
                  <a:lnTo>
                    <a:pt x="557" y="569"/>
                  </a:lnTo>
                  <a:lnTo>
                    <a:pt x="327" y="516"/>
                  </a:lnTo>
                  <a:lnTo>
                    <a:pt x="10" y="430"/>
                  </a:lnTo>
                  <a:lnTo>
                    <a:pt x="5" y="425"/>
                  </a:lnTo>
                  <a:lnTo>
                    <a:pt x="0" y="401"/>
                  </a:lnTo>
                  <a:lnTo>
                    <a:pt x="5" y="391"/>
                  </a:lnTo>
                  <a:lnTo>
                    <a:pt x="5" y="382"/>
                  </a:lnTo>
                  <a:lnTo>
                    <a:pt x="10" y="365"/>
                  </a:lnTo>
                  <a:lnTo>
                    <a:pt x="7" y="331"/>
                  </a:lnTo>
                  <a:lnTo>
                    <a:pt x="12" y="324"/>
                  </a:lnTo>
                  <a:lnTo>
                    <a:pt x="19" y="322"/>
                  </a:lnTo>
                  <a:lnTo>
                    <a:pt x="24" y="314"/>
                  </a:lnTo>
                  <a:lnTo>
                    <a:pt x="27" y="305"/>
                  </a:lnTo>
                  <a:lnTo>
                    <a:pt x="31" y="300"/>
                  </a:lnTo>
                  <a:lnTo>
                    <a:pt x="34" y="286"/>
                  </a:lnTo>
                  <a:lnTo>
                    <a:pt x="36" y="283"/>
                  </a:lnTo>
                  <a:lnTo>
                    <a:pt x="58" y="259"/>
                  </a:lnTo>
                  <a:lnTo>
                    <a:pt x="67" y="238"/>
                  </a:lnTo>
                  <a:lnTo>
                    <a:pt x="84" y="204"/>
                  </a:lnTo>
                  <a:lnTo>
                    <a:pt x="103" y="144"/>
                  </a:lnTo>
                  <a:lnTo>
                    <a:pt x="118" y="120"/>
                  </a:lnTo>
                  <a:lnTo>
                    <a:pt x="130" y="81"/>
                  </a:lnTo>
                  <a:lnTo>
                    <a:pt x="147" y="36"/>
                  </a:lnTo>
                  <a:lnTo>
                    <a:pt x="152" y="19"/>
                  </a:lnTo>
                  <a:lnTo>
                    <a:pt x="154" y="7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71" y="2"/>
                  </a:lnTo>
                  <a:lnTo>
                    <a:pt x="176" y="0"/>
                  </a:lnTo>
                  <a:lnTo>
                    <a:pt x="188" y="7"/>
                  </a:lnTo>
                  <a:lnTo>
                    <a:pt x="195" y="12"/>
                  </a:lnTo>
                  <a:lnTo>
                    <a:pt x="197" y="16"/>
                  </a:lnTo>
                  <a:lnTo>
                    <a:pt x="209" y="16"/>
                  </a:lnTo>
                  <a:lnTo>
                    <a:pt x="226" y="28"/>
                  </a:lnTo>
                  <a:lnTo>
                    <a:pt x="228" y="45"/>
                  </a:lnTo>
                  <a:lnTo>
                    <a:pt x="226" y="50"/>
                  </a:lnTo>
                  <a:lnTo>
                    <a:pt x="224" y="79"/>
                  </a:lnTo>
                  <a:lnTo>
                    <a:pt x="228" y="86"/>
                  </a:lnTo>
                  <a:lnTo>
                    <a:pt x="250" y="98"/>
                  </a:lnTo>
                  <a:lnTo>
                    <a:pt x="276" y="101"/>
                  </a:lnTo>
                  <a:lnTo>
                    <a:pt x="293" y="98"/>
                  </a:lnTo>
                  <a:lnTo>
                    <a:pt x="308" y="101"/>
                  </a:lnTo>
                  <a:lnTo>
                    <a:pt x="336" y="108"/>
                  </a:lnTo>
                  <a:lnTo>
                    <a:pt x="341" y="117"/>
                  </a:lnTo>
                  <a:lnTo>
                    <a:pt x="377" y="113"/>
                  </a:lnTo>
                  <a:lnTo>
                    <a:pt x="387" y="117"/>
                  </a:lnTo>
                  <a:lnTo>
                    <a:pt x="392" y="120"/>
                  </a:lnTo>
                  <a:lnTo>
                    <a:pt x="411" y="122"/>
                  </a:lnTo>
                  <a:lnTo>
                    <a:pt x="420" y="122"/>
                  </a:lnTo>
                  <a:lnTo>
                    <a:pt x="430" y="117"/>
                  </a:lnTo>
                  <a:lnTo>
                    <a:pt x="440" y="117"/>
                  </a:lnTo>
                  <a:lnTo>
                    <a:pt x="452" y="120"/>
                  </a:lnTo>
                  <a:lnTo>
                    <a:pt x="459" y="117"/>
                  </a:lnTo>
                  <a:lnTo>
                    <a:pt x="466" y="117"/>
                  </a:lnTo>
                  <a:lnTo>
                    <a:pt x="473" y="120"/>
                  </a:lnTo>
                  <a:lnTo>
                    <a:pt x="483" y="120"/>
                  </a:lnTo>
                  <a:lnTo>
                    <a:pt x="490" y="122"/>
                  </a:lnTo>
                  <a:lnTo>
                    <a:pt x="497" y="122"/>
                  </a:lnTo>
                  <a:lnTo>
                    <a:pt x="509" y="117"/>
                  </a:lnTo>
                  <a:lnTo>
                    <a:pt x="658" y="153"/>
                  </a:lnTo>
                  <a:lnTo>
                    <a:pt x="661" y="163"/>
                  </a:lnTo>
                  <a:lnTo>
                    <a:pt x="668" y="173"/>
                  </a:lnTo>
                  <a:lnTo>
                    <a:pt x="673" y="173"/>
                  </a:lnTo>
                  <a:lnTo>
                    <a:pt x="682" y="180"/>
                  </a:lnTo>
                  <a:lnTo>
                    <a:pt x="685" y="194"/>
                  </a:lnTo>
                  <a:lnTo>
                    <a:pt x="646" y="252"/>
                  </a:lnTo>
                  <a:lnTo>
                    <a:pt x="639" y="259"/>
                  </a:lnTo>
                  <a:lnTo>
                    <a:pt x="639" y="266"/>
                  </a:lnTo>
                  <a:lnTo>
                    <a:pt x="632" y="274"/>
                  </a:lnTo>
                  <a:lnTo>
                    <a:pt x="620" y="281"/>
                  </a:lnTo>
                  <a:lnTo>
                    <a:pt x="601" y="310"/>
                  </a:lnTo>
                  <a:lnTo>
                    <a:pt x="598" y="322"/>
                  </a:lnTo>
                  <a:lnTo>
                    <a:pt x="601" y="329"/>
                  </a:lnTo>
                  <a:lnTo>
                    <a:pt x="613" y="334"/>
                  </a:lnTo>
                  <a:lnTo>
                    <a:pt x="615" y="348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0E50E98-0A8C-EA4C-B4B8-CEFCBF7CE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5354" y="3569350"/>
              <a:ext cx="990600" cy="506412"/>
            </a:xfrm>
            <a:custGeom>
              <a:avLst/>
              <a:gdLst>
                <a:gd name="T0" fmla="*/ 124 w 624"/>
                <a:gd name="T1" fmla="*/ 310 h 319"/>
                <a:gd name="T2" fmla="*/ 120 w 624"/>
                <a:gd name="T3" fmla="*/ 293 h 319"/>
                <a:gd name="T4" fmla="*/ 141 w 624"/>
                <a:gd name="T5" fmla="*/ 295 h 319"/>
                <a:gd name="T6" fmla="*/ 501 w 624"/>
                <a:gd name="T7" fmla="*/ 257 h 319"/>
                <a:gd name="T8" fmla="*/ 538 w 624"/>
                <a:gd name="T9" fmla="*/ 238 h 319"/>
                <a:gd name="T10" fmla="*/ 557 w 624"/>
                <a:gd name="T11" fmla="*/ 218 h 319"/>
                <a:gd name="T12" fmla="*/ 559 w 624"/>
                <a:gd name="T13" fmla="*/ 206 h 319"/>
                <a:gd name="T14" fmla="*/ 569 w 624"/>
                <a:gd name="T15" fmla="*/ 192 h 319"/>
                <a:gd name="T16" fmla="*/ 622 w 624"/>
                <a:gd name="T17" fmla="*/ 146 h 319"/>
                <a:gd name="T18" fmla="*/ 617 w 624"/>
                <a:gd name="T19" fmla="*/ 139 h 319"/>
                <a:gd name="T20" fmla="*/ 610 w 624"/>
                <a:gd name="T21" fmla="*/ 134 h 319"/>
                <a:gd name="T22" fmla="*/ 598 w 624"/>
                <a:gd name="T23" fmla="*/ 127 h 319"/>
                <a:gd name="T24" fmla="*/ 593 w 624"/>
                <a:gd name="T25" fmla="*/ 125 h 319"/>
                <a:gd name="T26" fmla="*/ 564 w 624"/>
                <a:gd name="T27" fmla="*/ 86 h 319"/>
                <a:gd name="T28" fmla="*/ 562 w 624"/>
                <a:gd name="T29" fmla="*/ 74 h 319"/>
                <a:gd name="T30" fmla="*/ 559 w 624"/>
                <a:gd name="T31" fmla="*/ 50 h 319"/>
                <a:gd name="T32" fmla="*/ 547 w 624"/>
                <a:gd name="T33" fmla="*/ 40 h 319"/>
                <a:gd name="T34" fmla="*/ 530 w 624"/>
                <a:gd name="T35" fmla="*/ 26 h 319"/>
                <a:gd name="T36" fmla="*/ 516 w 624"/>
                <a:gd name="T37" fmla="*/ 26 h 319"/>
                <a:gd name="T38" fmla="*/ 506 w 624"/>
                <a:gd name="T39" fmla="*/ 33 h 319"/>
                <a:gd name="T40" fmla="*/ 492 w 624"/>
                <a:gd name="T41" fmla="*/ 38 h 319"/>
                <a:gd name="T42" fmla="*/ 473 w 624"/>
                <a:gd name="T43" fmla="*/ 33 h 319"/>
                <a:gd name="T44" fmla="*/ 449 w 624"/>
                <a:gd name="T45" fmla="*/ 31 h 319"/>
                <a:gd name="T46" fmla="*/ 417 w 624"/>
                <a:gd name="T47" fmla="*/ 26 h 319"/>
                <a:gd name="T48" fmla="*/ 396 w 624"/>
                <a:gd name="T49" fmla="*/ 0 h 319"/>
                <a:gd name="T50" fmla="*/ 381 w 624"/>
                <a:gd name="T51" fmla="*/ 4 h 319"/>
                <a:gd name="T52" fmla="*/ 365 w 624"/>
                <a:gd name="T53" fmla="*/ 0 h 319"/>
                <a:gd name="T54" fmla="*/ 362 w 624"/>
                <a:gd name="T55" fmla="*/ 14 h 319"/>
                <a:gd name="T56" fmla="*/ 365 w 624"/>
                <a:gd name="T57" fmla="*/ 38 h 319"/>
                <a:gd name="T58" fmla="*/ 343 w 624"/>
                <a:gd name="T59" fmla="*/ 50 h 319"/>
                <a:gd name="T60" fmla="*/ 321 w 624"/>
                <a:gd name="T61" fmla="*/ 52 h 319"/>
                <a:gd name="T62" fmla="*/ 288 w 624"/>
                <a:gd name="T63" fmla="*/ 110 h 319"/>
                <a:gd name="T64" fmla="*/ 261 w 624"/>
                <a:gd name="T65" fmla="*/ 132 h 319"/>
                <a:gd name="T66" fmla="*/ 247 w 624"/>
                <a:gd name="T67" fmla="*/ 120 h 319"/>
                <a:gd name="T68" fmla="*/ 235 w 624"/>
                <a:gd name="T69" fmla="*/ 149 h 319"/>
                <a:gd name="T70" fmla="*/ 221 w 624"/>
                <a:gd name="T71" fmla="*/ 149 h 319"/>
                <a:gd name="T72" fmla="*/ 199 w 624"/>
                <a:gd name="T73" fmla="*/ 146 h 319"/>
                <a:gd name="T74" fmla="*/ 189 w 624"/>
                <a:gd name="T75" fmla="*/ 163 h 319"/>
                <a:gd name="T76" fmla="*/ 160 w 624"/>
                <a:gd name="T77" fmla="*/ 151 h 319"/>
                <a:gd name="T78" fmla="*/ 124 w 624"/>
                <a:gd name="T79" fmla="*/ 156 h 319"/>
                <a:gd name="T80" fmla="*/ 124 w 624"/>
                <a:gd name="T81" fmla="*/ 168 h 319"/>
                <a:gd name="T82" fmla="*/ 110 w 624"/>
                <a:gd name="T83" fmla="*/ 170 h 319"/>
                <a:gd name="T84" fmla="*/ 112 w 624"/>
                <a:gd name="T85" fmla="*/ 170 h 319"/>
                <a:gd name="T86" fmla="*/ 108 w 624"/>
                <a:gd name="T87" fmla="*/ 185 h 319"/>
                <a:gd name="T88" fmla="*/ 103 w 624"/>
                <a:gd name="T89" fmla="*/ 189 h 319"/>
                <a:gd name="T90" fmla="*/ 110 w 624"/>
                <a:gd name="T91" fmla="*/ 204 h 319"/>
                <a:gd name="T92" fmla="*/ 76 w 624"/>
                <a:gd name="T93" fmla="*/ 214 h 319"/>
                <a:gd name="T94" fmla="*/ 84 w 624"/>
                <a:gd name="T95" fmla="*/ 247 h 319"/>
                <a:gd name="T96" fmla="*/ 62 w 624"/>
                <a:gd name="T97" fmla="*/ 245 h 319"/>
                <a:gd name="T98" fmla="*/ 36 w 624"/>
                <a:gd name="T99" fmla="*/ 238 h 319"/>
                <a:gd name="T100" fmla="*/ 21 w 624"/>
                <a:gd name="T101" fmla="*/ 262 h 319"/>
                <a:gd name="T102" fmla="*/ 26 w 624"/>
                <a:gd name="T103" fmla="*/ 264 h 319"/>
                <a:gd name="T104" fmla="*/ 33 w 624"/>
                <a:gd name="T105" fmla="*/ 278 h 319"/>
                <a:gd name="T106" fmla="*/ 19 w 624"/>
                <a:gd name="T107" fmla="*/ 310 h 319"/>
                <a:gd name="T108" fmla="*/ 4 w 624"/>
                <a:gd name="T109" fmla="*/ 31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19">
                  <a:moveTo>
                    <a:pt x="0" y="319"/>
                  </a:moveTo>
                  <a:lnTo>
                    <a:pt x="124" y="310"/>
                  </a:lnTo>
                  <a:lnTo>
                    <a:pt x="124" y="298"/>
                  </a:lnTo>
                  <a:lnTo>
                    <a:pt x="120" y="293"/>
                  </a:lnTo>
                  <a:lnTo>
                    <a:pt x="134" y="290"/>
                  </a:lnTo>
                  <a:lnTo>
                    <a:pt x="141" y="295"/>
                  </a:lnTo>
                  <a:lnTo>
                    <a:pt x="492" y="262"/>
                  </a:lnTo>
                  <a:lnTo>
                    <a:pt x="501" y="257"/>
                  </a:lnTo>
                  <a:lnTo>
                    <a:pt x="506" y="252"/>
                  </a:lnTo>
                  <a:lnTo>
                    <a:pt x="538" y="238"/>
                  </a:lnTo>
                  <a:lnTo>
                    <a:pt x="540" y="230"/>
                  </a:lnTo>
                  <a:lnTo>
                    <a:pt x="557" y="218"/>
                  </a:lnTo>
                  <a:lnTo>
                    <a:pt x="557" y="211"/>
                  </a:lnTo>
                  <a:lnTo>
                    <a:pt x="559" y="206"/>
                  </a:lnTo>
                  <a:lnTo>
                    <a:pt x="569" y="201"/>
                  </a:lnTo>
                  <a:lnTo>
                    <a:pt x="569" y="192"/>
                  </a:lnTo>
                  <a:lnTo>
                    <a:pt x="578" y="185"/>
                  </a:lnTo>
                  <a:lnTo>
                    <a:pt x="622" y="146"/>
                  </a:lnTo>
                  <a:lnTo>
                    <a:pt x="624" y="139"/>
                  </a:lnTo>
                  <a:lnTo>
                    <a:pt x="617" y="139"/>
                  </a:lnTo>
                  <a:lnTo>
                    <a:pt x="612" y="134"/>
                  </a:lnTo>
                  <a:lnTo>
                    <a:pt x="610" y="134"/>
                  </a:lnTo>
                  <a:lnTo>
                    <a:pt x="607" y="132"/>
                  </a:lnTo>
                  <a:lnTo>
                    <a:pt x="598" y="127"/>
                  </a:lnTo>
                  <a:lnTo>
                    <a:pt x="595" y="127"/>
                  </a:lnTo>
                  <a:lnTo>
                    <a:pt x="593" y="125"/>
                  </a:lnTo>
                  <a:lnTo>
                    <a:pt x="581" y="108"/>
                  </a:lnTo>
                  <a:lnTo>
                    <a:pt x="564" y="86"/>
                  </a:lnTo>
                  <a:lnTo>
                    <a:pt x="562" y="81"/>
                  </a:lnTo>
                  <a:lnTo>
                    <a:pt x="562" y="74"/>
                  </a:lnTo>
                  <a:lnTo>
                    <a:pt x="562" y="64"/>
                  </a:lnTo>
                  <a:lnTo>
                    <a:pt x="559" y="50"/>
                  </a:lnTo>
                  <a:lnTo>
                    <a:pt x="557" y="48"/>
                  </a:lnTo>
                  <a:lnTo>
                    <a:pt x="547" y="40"/>
                  </a:lnTo>
                  <a:lnTo>
                    <a:pt x="538" y="38"/>
                  </a:lnTo>
                  <a:lnTo>
                    <a:pt x="530" y="26"/>
                  </a:lnTo>
                  <a:lnTo>
                    <a:pt x="526" y="19"/>
                  </a:lnTo>
                  <a:lnTo>
                    <a:pt x="516" y="26"/>
                  </a:lnTo>
                  <a:lnTo>
                    <a:pt x="513" y="31"/>
                  </a:lnTo>
                  <a:lnTo>
                    <a:pt x="506" y="33"/>
                  </a:lnTo>
                  <a:lnTo>
                    <a:pt x="506" y="36"/>
                  </a:lnTo>
                  <a:lnTo>
                    <a:pt x="492" y="38"/>
                  </a:lnTo>
                  <a:lnTo>
                    <a:pt x="477" y="33"/>
                  </a:lnTo>
                  <a:lnTo>
                    <a:pt x="473" y="33"/>
                  </a:lnTo>
                  <a:lnTo>
                    <a:pt x="465" y="43"/>
                  </a:lnTo>
                  <a:lnTo>
                    <a:pt x="449" y="31"/>
                  </a:lnTo>
                  <a:lnTo>
                    <a:pt x="429" y="31"/>
                  </a:lnTo>
                  <a:lnTo>
                    <a:pt x="417" y="26"/>
                  </a:lnTo>
                  <a:lnTo>
                    <a:pt x="413" y="12"/>
                  </a:lnTo>
                  <a:lnTo>
                    <a:pt x="396" y="0"/>
                  </a:lnTo>
                  <a:lnTo>
                    <a:pt x="386" y="4"/>
                  </a:lnTo>
                  <a:lnTo>
                    <a:pt x="381" y="4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62" y="7"/>
                  </a:lnTo>
                  <a:lnTo>
                    <a:pt x="362" y="14"/>
                  </a:lnTo>
                  <a:lnTo>
                    <a:pt x="367" y="31"/>
                  </a:lnTo>
                  <a:lnTo>
                    <a:pt x="365" y="38"/>
                  </a:lnTo>
                  <a:lnTo>
                    <a:pt x="355" y="40"/>
                  </a:lnTo>
                  <a:lnTo>
                    <a:pt x="343" y="50"/>
                  </a:lnTo>
                  <a:lnTo>
                    <a:pt x="329" y="48"/>
                  </a:lnTo>
                  <a:lnTo>
                    <a:pt x="321" y="52"/>
                  </a:lnTo>
                  <a:lnTo>
                    <a:pt x="321" y="67"/>
                  </a:lnTo>
                  <a:lnTo>
                    <a:pt x="288" y="110"/>
                  </a:lnTo>
                  <a:lnTo>
                    <a:pt x="283" y="132"/>
                  </a:lnTo>
                  <a:lnTo>
                    <a:pt x="261" y="132"/>
                  </a:lnTo>
                  <a:lnTo>
                    <a:pt x="252" y="120"/>
                  </a:lnTo>
                  <a:lnTo>
                    <a:pt x="247" y="120"/>
                  </a:lnTo>
                  <a:lnTo>
                    <a:pt x="242" y="127"/>
                  </a:lnTo>
                  <a:lnTo>
                    <a:pt x="235" y="149"/>
                  </a:lnTo>
                  <a:lnTo>
                    <a:pt x="228" y="153"/>
                  </a:lnTo>
                  <a:lnTo>
                    <a:pt x="221" y="149"/>
                  </a:lnTo>
                  <a:lnTo>
                    <a:pt x="213" y="141"/>
                  </a:lnTo>
                  <a:lnTo>
                    <a:pt x="199" y="146"/>
                  </a:lnTo>
                  <a:lnTo>
                    <a:pt x="194" y="163"/>
                  </a:lnTo>
                  <a:lnTo>
                    <a:pt x="189" y="163"/>
                  </a:lnTo>
                  <a:lnTo>
                    <a:pt x="187" y="161"/>
                  </a:lnTo>
                  <a:lnTo>
                    <a:pt x="160" y="151"/>
                  </a:lnTo>
                  <a:lnTo>
                    <a:pt x="141" y="158"/>
                  </a:lnTo>
                  <a:lnTo>
                    <a:pt x="124" y="156"/>
                  </a:lnTo>
                  <a:lnTo>
                    <a:pt x="122" y="163"/>
                  </a:lnTo>
                  <a:lnTo>
                    <a:pt x="124" y="168"/>
                  </a:lnTo>
                  <a:lnTo>
                    <a:pt x="117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08" y="175"/>
                  </a:lnTo>
                  <a:lnTo>
                    <a:pt x="108" y="185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12" y="201"/>
                  </a:lnTo>
                  <a:lnTo>
                    <a:pt x="110" y="204"/>
                  </a:lnTo>
                  <a:lnTo>
                    <a:pt x="84" y="211"/>
                  </a:lnTo>
                  <a:lnTo>
                    <a:pt x="76" y="214"/>
                  </a:lnTo>
                  <a:lnTo>
                    <a:pt x="79" y="226"/>
                  </a:lnTo>
                  <a:lnTo>
                    <a:pt x="84" y="247"/>
                  </a:lnTo>
                  <a:lnTo>
                    <a:pt x="72" y="252"/>
                  </a:lnTo>
                  <a:lnTo>
                    <a:pt x="62" y="245"/>
                  </a:lnTo>
                  <a:lnTo>
                    <a:pt x="50" y="240"/>
                  </a:lnTo>
                  <a:lnTo>
                    <a:pt x="36" y="238"/>
                  </a:lnTo>
                  <a:lnTo>
                    <a:pt x="26" y="242"/>
                  </a:lnTo>
                  <a:lnTo>
                    <a:pt x="21" y="262"/>
                  </a:lnTo>
                  <a:lnTo>
                    <a:pt x="24" y="264"/>
                  </a:lnTo>
                  <a:lnTo>
                    <a:pt x="26" y="264"/>
                  </a:lnTo>
                  <a:lnTo>
                    <a:pt x="31" y="269"/>
                  </a:lnTo>
                  <a:lnTo>
                    <a:pt x="33" y="278"/>
                  </a:lnTo>
                  <a:lnTo>
                    <a:pt x="24" y="305"/>
                  </a:lnTo>
                  <a:lnTo>
                    <a:pt x="19" y="310"/>
                  </a:lnTo>
                  <a:lnTo>
                    <a:pt x="16" y="307"/>
                  </a:lnTo>
                  <a:lnTo>
                    <a:pt x="4" y="312"/>
                  </a:lnTo>
                  <a:lnTo>
                    <a:pt x="0" y="319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496D030-007A-D449-9C15-54C6D7E20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5454" y="1783413"/>
              <a:ext cx="495300" cy="793750"/>
            </a:xfrm>
            <a:custGeom>
              <a:avLst/>
              <a:gdLst>
                <a:gd name="T0" fmla="*/ 60 w 312"/>
                <a:gd name="T1" fmla="*/ 449 h 500"/>
                <a:gd name="T2" fmla="*/ 60 w 312"/>
                <a:gd name="T3" fmla="*/ 461 h 500"/>
                <a:gd name="T4" fmla="*/ 76 w 312"/>
                <a:gd name="T5" fmla="*/ 476 h 500"/>
                <a:gd name="T6" fmla="*/ 81 w 312"/>
                <a:gd name="T7" fmla="*/ 483 h 500"/>
                <a:gd name="T8" fmla="*/ 91 w 312"/>
                <a:gd name="T9" fmla="*/ 500 h 500"/>
                <a:gd name="T10" fmla="*/ 93 w 312"/>
                <a:gd name="T11" fmla="*/ 485 h 500"/>
                <a:gd name="T12" fmla="*/ 103 w 312"/>
                <a:gd name="T13" fmla="*/ 459 h 500"/>
                <a:gd name="T14" fmla="*/ 115 w 312"/>
                <a:gd name="T15" fmla="*/ 432 h 500"/>
                <a:gd name="T16" fmla="*/ 110 w 312"/>
                <a:gd name="T17" fmla="*/ 425 h 500"/>
                <a:gd name="T18" fmla="*/ 127 w 312"/>
                <a:gd name="T19" fmla="*/ 394 h 500"/>
                <a:gd name="T20" fmla="*/ 134 w 312"/>
                <a:gd name="T21" fmla="*/ 406 h 500"/>
                <a:gd name="T22" fmla="*/ 139 w 312"/>
                <a:gd name="T23" fmla="*/ 406 h 500"/>
                <a:gd name="T24" fmla="*/ 141 w 312"/>
                <a:gd name="T25" fmla="*/ 392 h 500"/>
                <a:gd name="T26" fmla="*/ 163 w 312"/>
                <a:gd name="T27" fmla="*/ 382 h 500"/>
                <a:gd name="T28" fmla="*/ 165 w 312"/>
                <a:gd name="T29" fmla="*/ 372 h 500"/>
                <a:gd name="T30" fmla="*/ 177 w 312"/>
                <a:gd name="T31" fmla="*/ 370 h 500"/>
                <a:gd name="T32" fmla="*/ 185 w 312"/>
                <a:gd name="T33" fmla="*/ 353 h 500"/>
                <a:gd name="T34" fmla="*/ 192 w 312"/>
                <a:gd name="T35" fmla="*/ 331 h 500"/>
                <a:gd name="T36" fmla="*/ 197 w 312"/>
                <a:gd name="T37" fmla="*/ 324 h 500"/>
                <a:gd name="T38" fmla="*/ 213 w 312"/>
                <a:gd name="T39" fmla="*/ 324 h 500"/>
                <a:gd name="T40" fmla="*/ 221 w 312"/>
                <a:gd name="T41" fmla="*/ 307 h 500"/>
                <a:gd name="T42" fmla="*/ 230 w 312"/>
                <a:gd name="T43" fmla="*/ 295 h 500"/>
                <a:gd name="T44" fmla="*/ 252 w 312"/>
                <a:gd name="T45" fmla="*/ 305 h 500"/>
                <a:gd name="T46" fmla="*/ 273 w 312"/>
                <a:gd name="T47" fmla="*/ 279 h 500"/>
                <a:gd name="T48" fmla="*/ 293 w 312"/>
                <a:gd name="T49" fmla="*/ 257 h 500"/>
                <a:gd name="T50" fmla="*/ 300 w 312"/>
                <a:gd name="T51" fmla="*/ 255 h 500"/>
                <a:gd name="T52" fmla="*/ 312 w 312"/>
                <a:gd name="T53" fmla="*/ 240 h 500"/>
                <a:gd name="T54" fmla="*/ 302 w 312"/>
                <a:gd name="T55" fmla="*/ 231 h 500"/>
                <a:gd name="T56" fmla="*/ 297 w 312"/>
                <a:gd name="T57" fmla="*/ 231 h 500"/>
                <a:gd name="T58" fmla="*/ 302 w 312"/>
                <a:gd name="T59" fmla="*/ 221 h 500"/>
                <a:gd name="T60" fmla="*/ 297 w 312"/>
                <a:gd name="T61" fmla="*/ 202 h 500"/>
                <a:gd name="T62" fmla="*/ 283 w 312"/>
                <a:gd name="T63" fmla="*/ 199 h 500"/>
                <a:gd name="T64" fmla="*/ 273 w 312"/>
                <a:gd name="T65" fmla="*/ 204 h 500"/>
                <a:gd name="T66" fmla="*/ 259 w 312"/>
                <a:gd name="T67" fmla="*/ 173 h 500"/>
                <a:gd name="T68" fmla="*/ 261 w 312"/>
                <a:gd name="T69" fmla="*/ 166 h 500"/>
                <a:gd name="T70" fmla="*/ 252 w 312"/>
                <a:gd name="T71" fmla="*/ 163 h 500"/>
                <a:gd name="T72" fmla="*/ 240 w 312"/>
                <a:gd name="T73" fmla="*/ 161 h 500"/>
                <a:gd name="T74" fmla="*/ 228 w 312"/>
                <a:gd name="T75" fmla="*/ 158 h 500"/>
                <a:gd name="T76" fmla="*/ 223 w 312"/>
                <a:gd name="T77" fmla="*/ 137 h 500"/>
                <a:gd name="T78" fmla="*/ 153 w 312"/>
                <a:gd name="T79" fmla="*/ 0 h 500"/>
                <a:gd name="T80" fmla="*/ 136 w 312"/>
                <a:gd name="T81" fmla="*/ 0 h 500"/>
                <a:gd name="T82" fmla="*/ 132 w 312"/>
                <a:gd name="T83" fmla="*/ 9 h 500"/>
                <a:gd name="T84" fmla="*/ 115 w 312"/>
                <a:gd name="T85" fmla="*/ 17 h 500"/>
                <a:gd name="T86" fmla="*/ 93 w 312"/>
                <a:gd name="T87" fmla="*/ 31 h 500"/>
                <a:gd name="T88" fmla="*/ 88 w 312"/>
                <a:gd name="T89" fmla="*/ 12 h 500"/>
                <a:gd name="T90" fmla="*/ 79 w 312"/>
                <a:gd name="T91" fmla="*/ 7 h 500"/>
                <a:gd name="T92" fmla="*/ 40 w 312"/>
                <a:gd name="T93" fmla="*/ 103 h 500"/>
                <a:gd name="T94" fmla="*/ 43 w 312"/>
                <a:gd name="T95" fmla="*/ 122 h 500"/>
                <a:gd name="T96" fmla="*/ 40 w 312"/>
                <a:gd name="T97" fmla="*/ 139 h 500"/>
                <a:gd name="T98" fmla="*/ 33 w 312"/>
                <a:gd name="T99" fmla="*/ 151 h 500"/>
                <a:gd name="T100" fmla="*/ 38 w 312"/>
                <a:gd name="T101" fmla="*/ 202 h 500"/>
                <a:gd name="T102" fmla="*/ 24 w 312"/>
                <a:gd name="T103" fmla="*/ 228 h 500"/>
                <a:gd name="T104" fmla="*/ 28 w 312"/>
                <a:gd name="T105" fmla="*/ 247 h 500"/>
                <a:gd name="T106" fmla="*/ 19 w 312"/>
                <a:gd name="T107" fmla="*/ 250 h 500"/>
                <a:gd name="T108" fmla="*/ 19 w 312"/>
                <a:gd name="T109" fmla="*/ 264 h 500"/>
                <a:gd name="T110" fmla="*/ 7 w 312"/>
                <a:gd name="T111" fmla="*/ 26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2" h="500">
                  <a:moveTo>
                    <a:pt x="0" y="269"/>
                  </a:moveTo>
                  <a:lnTo>
                    <a:pt x="60" y="449"/>
                  </a:lnTo>
                  <a:lnTo>
                    <a:pt x="62" y="452"/>
                  </a:lnTo>
                  <a:lnTo>
                    <a:pt x="60" y="461"/>
                  </a:lnTo>
                  <a:lnTo>
                    <a:pt x="62" y="464"/>
                  </a:lnTo>
                  <a:lnTo>
                    <a:pt x="76" y="476"/>
                  </a:lnTo>
                  <a:lnTo>
                    <a:pt x="79" y="476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91" y="500"/>
                  </a:lnTo>
                  <a:lnTo>
                    <a:pt x="91" y="497"/>
                  </a:lnTo>
                  <a:lnTo>
                    <a:pt x="93" y="485"/>
                  </a:lnTo>
                  <a:lnTo>
                    <a:pt x="96" y="473"/>
                  </a:lnTo>
                  <a:lnTo>
                    <a:pt x="103" y="459"/>
                  </a:lnTo>
                  <a:lnTo>
                    <a:pt x="105" y="440"/>
                  </a:lnTo>
                  <a:lnTo>
                    <a:pt x="115" y="432"/>
                  </a:lnTo>
                  <a:lnTo>
                    <a:pt x="115" y="428"/>
                  </a:lnTo>
                  <a:lnTo>
                    <a:pt x="110" y="425"/>
                  </a:lnTo>
                  <a:lnTo>
                    <a:pt x="108" y="413"/>
                  </a:lnTo>
                  <a:lnTo>
                    <a:pt x="127" y="394"/>
                  </a:lnTo>
                  <a:lnTo>
                    <a:pt x="129" y="396"/>
                  </a:lnTo>
                  <a:lnTo>
                    <a:pt x="134" y="406"/>
                  </a:lnTo>
                  <a:lnTo>
                    <a:pt x="136" y="408"/>
                  </a:lnTo>
                  <a:lnTo>
                    <a:pt x="139" y="406"/>
                  </a:lnTo>
                  <a:lnTo>
                    <a:pt x="139" y="396"/>
                  </a:lnTo>
                  <a:lnTo>
                    <a:pt x="141" y="392"/>
                  </a:lnTo>
                  <a:lnTo>
                    <a:pt x="156" y="389"/>
                  </a:lnTo>
                  <a:lnTo>
                    <a:pt x="163" y="382"/>
                  </a:lnTo>
                  <a:lnTo>
                    <a:pt x="163" y="375"/>
                  </a:lnTo>
                  <a:lnTo>
                    <a:pt x="165" y="372"/>
                  </a:lnTo>
                  <a:lnTo>
                    <a:pt x="172" y="372"/>
                  </a:lnTo>
                  <a:lnTo>
                    <a:pt x="177" y="370"/>
                  </a:lnTo>
                  <a:lnTo>
                    <a:pt x="180" y="365"/>
                  </a:lnTo>
                  <a:lnTo>
                    <a:pt x="185" y="353"/>
                  </a:lnTo>
                  <a:lnTo>
                    <a:pt x="182" y="341"/>
                  </a:lnTo>
                  <a:lnTo>
                    <a:pt x="192" y="331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9" y="327"/>
                  </a:lnTo>
                  <a:lnTo>
                    <a:pt x="213" y="324"/>
                  </a:lnTo>
                  <a:lnTo>
                    <a:pt x="216" y="317"/>
                  </a:lnTo>
                  <a:lnTo>
                    <a:pt x="221" y="307"/>
                  </a:lnTo>
                  <a:lnTo>
                    <a:pt x="225" y="307"/>
                  </a:lnTo>
                  <a:lnTo>
                    <a:pt x="230" y="295"/>
                  </a:lnTo>
                  <a:lnTo>
                    <a:pt x="242" y="295"/>
                  </a:lnTo>
                  <a:lnTo>
                    <a:pt x="252" y="305"/>
                  </a:lnTo>
                  <a:lnTo>
                    <a:pt x="264" y="283"/>
                  </a:lnTo>
                  <a:lnTo>
                    <a:pt x="273" y="279"/>
                  </a:lnTo>
                  <a:lnTo>
                    <a:pt x="288" y="264"/>
                  </a:lnTo>
                  <a:lnTo>
                    <a:pt x="293" y="257"/>
                  </a:lnTo>
                  <a:lnTo>
                    <a:pt x="295" y="255"/>
                  </a:lnTo>
                  <a:lnTo>
                    <a:pt x="300" y="255"/>
                  </a:lnTo>
                  <a:lnTo>
                    <a:pt x="307" y="250"/>
                  </a:lnTo>
                  <a:lnTo>
                    <a:pt x="312" y="240"/>
                  </a:lnTo>
                  <a:lnTo>
                    <a:pt x="309" y="235"/>
                  </a:lnTo>
                  <a:lnTo>
                    <a:pt x="302" y="231"/>
                  </a:lnTo>
                  <a:lnTo>
                    <a:pt x="302" y="233"/>
                  </a:lnTo>
                  <a:lnTo>
                    <a:pt x="297" y="231"/>
                  </a:lnTo>
                  <a:lnTo>
                    <a:pt x="300" y="223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297" y="202"/>
                  </a:lnTo>
                  <a:lnTo>
                    <a:pt x="288" y="197"/>
                  </a:lnTo>
                  <a:lnTo>
                    <a:pt x="283" y="199"/>
                  </a:lnTo>
                  <a:lnTo>
                    <a:pt x="281" y="202"/>
                  </a:lnTo>
                  <a:lnTo>
                    <a:pt x="273" y="204"/>
                  </a:lnTo>
                  <a:lnTo>
                    <a:pt x="266" y="202"/>
                  </a:lnTo>
                  <a:lnTo>
                    <a:pt x="259" y="173"/>
                  </a:lnTo>
                  <a:lnTo>
                    <a:pt x="261" y="170"/>
                  </a:lnTo>
                  <a:lnTo>
                    <a:pt x="261" y="166"/>
                  </a:lnTo>
                  <a:lnTo>
                    <a:pt x="259" y="163"/>
                  </a:lnTo>
                  <a:lnTo>
                    <a:pt x="252" y="163"/>
                  </a:lnTo>
                  <a:lnTo>
                    <a:pt x="249" y="166"/>
                  </a:lnTo>
                  <a:lnTo>
                    <a:pt x="240" y="161"/>
                  </a:lnTo>
                  <a:lnTo>
                    <a:pt x="233" y="161"/>
                  </a:lnTo>
                  <a:lnTo>
                    <a:pt x="228" y="158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187" y="21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4" y="5"/>
                  </a:lnTo>
                  <a:lnTo>
                    <a:pt x="132" y="9"/>
                  </a:lnTo>
                  <a:lnTo>
                    <a:pt x="127" y="9"/>
                  </a:lnTo>
                  <a:lnTo>
                    <a:pt x="115" y="17"/>
                  </a:lnTo>
                  <a:lnTo>
                    <a:pt x="98" y="29"/>
                  </a:lnTo>
                  <a:lnTo>
                    <a:pt x="93" y="31"/>
                  </a:lnTo>
                  <a:lnTo>
                    <a:pt x="86" y="24"/>
                  </a:lnTo>
                  <a:lnTo>
                    <a:pt x="88" y="12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67" y="12"/>
                  </a:lnTo>
                  <a:lnTo>
                    <a:pt x="40" y="103"/>
                  </a:lnTo>
                  <a:lnTo>
                    <a:pt x="38" y="115"/>
                  </a:lnTo>
                  <a:lnTo>
                    <a:pt x="43" y="122"/>
                  </a:lnTo>
                  <a:lnTo>
                    <a:pt x="45" y="132"/>
                  </a:lnTo>
                  <a:lnTo>
                    <a:pt x="40" y="139"/>
                  </a:lnTo>
                  <a:lnTo>
                    <a:pt x="38" y="144"/>
                  </a:lnTo>
                  <a:lnTo>
                    <a:pt x="33" y="151"/>
                  </a:lnTo>
                  <a:lnTo>
                    <a:pt x="43" y="190"/>
                  </a:lnTo>
                  <a:lnTo>
                    <a:pt x="38" y="202"/>
                  </a:lnTo>
                  <a:lnTo>
                    <a:pt x="38" y="211"/>
                  </a:lnTo>
                  <a:lnTo>
                    <a:pt x="24" y="228"/>
                  </a:lnTo>
                  <a:lnTo>
                    <a:pt x="24" y="235"/>
                  </a:lnTo>
                  <a:lnTo>
                    <a:pt x="28" y="247"/>
                  </a:lnTo>
                  <a:lnTo>
                    <a:pt x="26" y="250"/>
                  </a:lnTo>
                  <a:lnTo>
                    <a:pt x="19" y="250"/>
                  </a:lnTo>
                  <a:lnTo>
                    <a:pt x="21" y="259"/>
                  </a:lnTo>
                  <a:lnTo>
                    <a:pt x="19" y="264"/>
                  </a:lnTo>
                  <a:lnTo>
                    <a:pt x="14" y="264"/>
                  </a:lnTo>
                  <a:lnTo>
                    <a:pt x="7" y="262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DBAE7389-BF3B-1B4D-9B7F-6F3CE6B0C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041" y="2878788"/>
              <a:ext cx="792163" cy="511175"/>
            </a:xfrm>
            <a:custGeom>
              <a:avLst/>
              <a:gdLst>
                <a:gd name="T0" fmla="*/ 125 w 499"/>
                <a:gd name="T1" fmla="*/ 305 h 322"/>
                <a:gd name="T2" fmla="*/ 348 w 499"/>
                <a:gd name="T3" fmla="*/ 262 h 322"/>
                <a:gd name="T4" fmla="*/ 420 w 499"/>
                <a:gd name="T5" fmla="*/ 250 h 322"/>
                <a:gd name="T6" fmla="*/ 420 w 499"/>
                <a:gd name="T7" fmla="*/ 247 h 322"/>
                <a:gd name="T8" fmla="*/ 425 w 499"/>
                <a:gd name="T9" fmla="*/ 247 h 322"/>
                <a:gd name="T10" fmla="*/ 425 w 499"/>
                <a:gd name="T11" fmla="*/ 240 h 322"/>
                <a:gd name="T12" fmla="*/ 432 w 499"/>
                <a:gd name="T13" fmla="*/ 233 h 322"/>
                <a:gd name="T14" fmla="*/ 442 w 499"/>
                <a:gd name="T15" fmla="*/ 230 h 322"/>
                <a:gd name="T16" fmla="*/ 449 w 499"/>
                <a:gd name="T17" fmla="*/ 233 h 322"/>
                <a:gd name="T18" fmla="*/ 468 w 499"/>
                <a:gd name="T19" fmla="*/ 218 h 322"/>
                <a:gd name="T20" fmla="*/ 470 w 499"/>
                <a:gd name="T21" fmla="*/ 206 h 322"/>
                <a:gd name="T22" fmla="*/ 485 w 499"/>
                <a:gd name="T23" fmla="*/ 194 h 322"/>
                <a:gd name="T24" fmla="*/ 497 w 499"/>
                <a:gd name="T25" fmla="*/ 187 h 322"/>
                <a:gd name="T26" fmla="*/ 499 w 499"/>
                <a:gd name="T27" fmla="*/ 185 h 322"/>
                <a:gd name="T28" fmla="*/ 487 w 499"/>
                <a:gd name="T29" fmla="*/ 175 h 322"/>
                <a:gd name="T30" fmla="*/ 482 w 499"/>
                <a:gd name="T31" fmla="*/ 170 h 322"/>
                <a:gd name="T32" fmla="*/ 475 w 499"/>
                <a:gd name="T33" fmla="*/ 168 h 322"/>
                <a:gd name="T34" fmla="*/ 473 w 499"/>
                <a:gd name="T35" fmla="*/ 165 h 322"/>
                <a:gd name="T36" fmla="*/ 466 w 499"/>
                <a:gd name="T37" fmla="*/ 161 h 322"/>
                <a:gd name="T38" fmla="*/ 461 w 499"/>
                <a:gd name="T39" fmla="*/ 149 h 322"/>
                <a:gd name="T40" fmla="*/ 451 w 499"/>
                <a:gd name="T41" fmla="*/ 149 h 322"/>
                <a:gd name="T42" fmla="*/ 449 w 499"/>
                <a:gd name="T43" fmla="*/ 146 h 322"/>
                <a:gd name="T44" fmla="*/ 449 w 499"/>
                <a:gd name="T45" fmla="*/ 127 h 322"/>
                <a:gd name="T46" fmla="*/ 454 w 499"/>
                <a:gd name="T47" fmla="*/ 122 h 322"/>
                <a:gd name="T48" fmla="*/ 451 w 499"/>
                <a:gd name="T49" fmla="*/ 113 h 322"/>
                <a:gd name="T50" fmla="*/ 446 w 499"/>
                <a:gd name="T51" fmla="*/ 105 h 322"/>
                <a:gd name="T52" fmla="*/ 446 w 499"/>
                <a:gd name="T53" fmla="*/ 103 h 322"/>
                <a:gd name="T54" fmla="*/ 446 w 499"/>
                <a:gd name="T55" fmla="*/ 98 h 322"/>
                <a:gd name="T56" fmla="*/ 456 w 499"/>
                <a:gd name="T57" fmla="*/ 89 h 322"/>
                <a:gd name="T58" fmla="*/ 461 w 499"/>
                <a:gd name="T59" fmla="*/ 74 h 322"/>
                <a:gd name="T60" fmla="*/ 461 w 499"/>
                <a:gd name="T61" fmla="*/ 69 h 322"/>
                <a:gd name="T62" fmla="*/ 466 w 499"/>
                <a:gd name="T63" fmla="*/ 60 h 322"/>
                <a:gd name="T64" fmla="*/ 470 w 499"/>
                <a:gd name="T65" fmla="*/ 57 h 322"/>
                <a:gd name="T66" fmla="*/ 463 w 499"/>
                <a:gd name="T67" fmla="*/ 52 h 322"/>
                <a:gd name="T68" fmla="*/ 444 w 499"/>
                <a:gd name="T69" fmla="*/ 50 h 322"/>
                <a:gd name="T70" fmla="*/ 442 w 499"/>
                <a:gd name="T71" fmla="*/ 48 h 322"/>
                <a:gd name="T72" fmla="*/ 439 w 499"/>
                <a:gd name="T73" fmla="*/ 45 h 322"/>
                <a:gd name="T74" fmla="*/ 437 w 499"/>
                <a:gd name="T75" fmla="*/ 36 h 322"/>
                <a:gd name="T76" fmla="*/ 425 w 499"/>
                <a:gd name="T77" fmla="*/ 16 h 322"/>
                <a:gd name="T78" fmla="*/ 420 w 499"/>
                <a:gd name="T79" fmla="*/ 14 h 322"/>
                <a:gd name="T80" fmla="*/ 418 w 499"/>
                <a:gd name="T81" fmla="*/ 12 h 322"/>
                <a:gd name="T82" fmla="*/ 415 w 499"/>
                <a:gd name="T83" fmla="*/ 12 h 322"/>
                <a:gd name="T84" fmla="*/ 413 w 499"/>
                <a:gd name="T85" fmla="*/ 9 h 322"/>
                <a:gd name="T86" fmla="*/ 410 w 499"/>
                <a:gd name="T87" fmla="*/ 4 h 322"/>
                <a:gd name="T88" fmla="*/ 403 w 499"/>
                <a:gd name="T89" fmla="*/ 0 h 322"/>
                <a:gd name="T90" fmla="*/ 60 w 499"/>
                <a:gd name="T91" fmla="*/ 69 h 322"/>
                <a:gd name="T92" fmla="*/ 53 w 499"/>
                <a:gd name="T93" fmla="*/ 40 h 322"/>
                <a:gd name="T94" fmla="*/ 36 w 499"/>
                <a:gd name="T95" fmla="*/ 57 h 322"/>
                <a:gd name="T96" fmla="*/ 31 w 499"/>
                <a:gd name="T97" fmla="*/ 60 h 322"/>
                <a:gd name="T98" fmla="*/ 29 w 499"/>
                <a:gd name="T99" fmla="*/ 57 h 322"/>
                <a:gd name="T100" fmla="*/ 26 w 499"/>
                <a:gd name="T101" fmla="*/ 57 h 322"/>
                <a:gd name="T102" fmla="*/ 21 w 499"/>
                <a:gd name="T103" fmla="*/ 67 h 322"/>
                <a:gd name="T104" fmla="*/ 7 w 499"/>
                <a:gd name="T105" fmla="*/ 81 h 322"/>
                <a:gd name="T106" fmla="*/ 0 w 499"/>
                <a:gd name="T107" fmla="*/ 86 h 322"/>
                <a:gd name="T108" fmla="*/ 26 w 499"/>
                <a:gd name="T109" fmla="*/ 226 h 322"/>
                <a:gd name="T110" fmla="*/ 41 w 499"/>
                <a:gd name="T111" fmla="*/ 322 h 322"/>
                <a:gd name="T112" fmla="*/ 125 w 499"/>
                <a:gd name="T113" fmla="*/ 30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9" h="322">
                  <a:moveTo>
                    <a:pt x="125" y="305"/>
                  </a:moveTo>
                  <a:lnTo>
                    <a:pt x="348" y="262"/>
                  </a:lnTo>
                  <a:lnTo>
                    <a:pt x="420" y="250"/>
                  </a:lnTo>
                  <a:lnTo>
                    <a:pt x="420" y="247"/>
                  </a:lnTo>
                  <a:lnTo>
                    <a:pt x="425" y="247"/>
                  </a:lnTo>
                  <a:lnTo>
                    <a:pt x="425" y="240"/>
                  </a:lnTo>
                  <a:lnTo>
                    <a:pt x="432" y="233"/>
                  </a:lnTo>
                  <a:lnTo>
                    <a:pt x="442" y="230"/>
                  </a:lnTo>
                  <a:lnTo>
                    <a:pt x="449" y="233"/>
                  </a:lnTo>
                  <a:lnTo>
                    <a:pt x="468" y="218"/>
                  </a:lnTo>
                  <a:lnTo>
                    <a:pt x="470" y="206"/>
                  </a:lnTo>
                  <a:lnTo>
                    <a:pt x="485" y="194"/>
                  </a:lnTo>
                  <a:lnTo>
                    <a:pt x="497" y="187"/>
                  </a:lnTo>
                  <a:lnTo>
                    <a:pt x="499" y="185"/>
                  </a:lnTo>
                  <a:lnTo>
                    <a:pt x="487" y="175"/>
                  </a:lnTo>
                  <a:lnTo>
                    <a:pt x="482" y="170"/>
                  </a:lnTo>
                  <a:lnTo>
                    <a:pt x="475" y="168"/>
                  </a:lnTo>
                  <a:lnTo>
                    <a:pt x="473" y="165"/>
                  </a:lnTo>
                  <a:lnTo>
                    <a:pt x="466" y="161"/>
                  </a:lnTo>
                  <a:lnTo>
                    <a:pt x="461" y="149"/>
                  </a:lnTo>
                  <a:lnTo>
                    <a:pt x="451" y="149"/>
                  </a:lnTo>
                  <a:lnTo>
                    <a:pt x="449" y="146"/>
                  </a:lnTo>
                  <a:lnTo>
                    <a:pt x="449" y="127"/>
                  </a:lnTo>
                  <a:lnTo>
                    <a:pt x="454" y="122"/>
                  </a:lnTo>
                  <a:lnTo>
                    <a:pt x="451" y="113"/>
                  </a:lnTo>
                  <a:lnTo>
                    <a:pt x="446" y="105"/>
                  </a:lnTo>
                  <a:lnTo>
                    <a:pt x="446" y="103"/>
                  </a:lnTo>
                  <a:lnTo>
                    <a:pt x="446" y="98"/>
                  </a:lnTo>
                  <a:lnTo>
                    <a:pt x="456" y="89"/>
                  </a:lnTo>
                  <a:lnTo>
                    <a:pt x="461" y="74"/>
                  </a:lnTo>
                  <a:lnTo>
                    <a:pt x="461" y="69"/>
                  </a:lnTo>
                  <a:lnTo>
                    <a:pt x="466" y="60"/>
                  </a:lnTo>
                  <a:lnTo>
                    <a:pt x="470" y="57"/>
                  </a:lnTo>
                  <a:lnTo>
                    <a:pt x="463" y="52"/>
                  </a:lnTo>
                  <a:lnTo>
                    <a:pt x="444" y="50"/>
                  </a:lnTo>
                  <a:lnTo>
                    <a:pt x="442" y="48"/>
                  </a:lnTo>
                  <a:lnTo>
                    <a:pt x="439" y="45"/>
                  </a:lnTo>
                  <a:lnTo>
                    <a:pt x="437" y="36"/>
                  </a:lnTo>
                  <a:lnTo>
                    <a:pt x="425" y="16"/>
                  </a:lnTo>
                  <a:lnTo>
                    <a:pt x="420" y="14"/>
                  </a:lnTo>
                  <a:lnTo>
                    <a:pt x="418" y="12"/>
                  </a:lnTo>
                  <a:lnTo>
                    <a:pt x="415" y="12"/>
                  </a:lnTo>
                  <a:lnTo>
                    <a:pt x="413" y="9"/>
                  </a:lnTo>
                  <a:lnTo>
                    <a:pt x="410" y="4"/>
                  </a:lnTo>
                  <a:lnTo>
                    <a:pt x="403" y="0"/>
                  </a:lnTo>
                  <a:lnTo>
                    <a:pt x="60" y="69"/>
                  </a:lnTo>
                  <a:lnTo>
                    <a:pt x="53" y="40"/>
                  </a:lnTo>
                  <a:lnTo>
                    <a:pt x="36" y="57"/>
                  </a:lnTo>
                  <a:lnTo>
                    <a:pt x="31" y="60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1" y="67"/>
                  </a:lnTo>
                  <a:lnTo>
                    <a:pt x="7" y="81"/>
                  </a:lnTo>
                  <a:lnTo>
                    <a:pt x="0" y="86"/>
                  </a:lnTo>
                  <a:lnTo>
                    <a:pt x="26" y="226"/>
                  </a:lnTo>
                  <a:lnTo>
                    <a:pt x="41" y="322"/>
                  </a:lnTo>
                  <a:lnTo>
                    <a:pt x="125" y="305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BEC4758-7D49-9A46-816B-D01D3752FC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054" y="2431113"/>
              <a:ext cx="525463" cy="722312"/>
            </a:xfrm>
            <a:custGeom>
              <a:avLst/>
              <a:gdLst>
                <a:gd name="T0" fmla="*/ 165 w 331"/>
                <a:gd name="T1" fmla="*/ 433 h 455"/>
                <a:gd name="T2" fmla="*/ 269 w 331"/>
                <a:gd name="T3" fmla="*/ 423 h 455"/>
                <a:gd name="T4" fmla="*/ 283 w 331"/>
                <a:gd name="T5" fmla="*/ 395 h 455"/>
                <a:gd name="T6" fmla="*/ 288 w 331"/>
                <a:gd name="T7" fmla="*/ 371 h 455"/>
                <a:gd name="T8" fmla="*/ 305 w 331"/>
                <a:gd name="T9" fmla="*/ 346 h 455"/>
                <a:gd name="T10" fmla="*/ 307 w 331"/>
                <a:gd name="T11" fmla="*/ 330 h 455"/>
                <a:gd name="T12" fmla="*/ 317 w 331"/>
                <a:gd name="T13" fmla="*/ 315 h 455"/>
                <a:gd name="T14" fmla="*/ 321 w 331"/>
                <a:gd name="T15" fmla="*/ 322 h 455"/>
                <a:gd name="T16" fmla="*/ 329 w 331"/>
                <a:gd name="T17" fmla="*/ 318 h 455"/>
                <a:gd name="T18" fmla="*/ 329 w 331"/>
                <a:gd name="T19" fmla="*/ 296 h 455"/>
                <a:gd name="T20" fmla="*/ 324 w 331"/>
                <a:gd name="T21" fmla="*/ 265 h 455"/>
                <a:gd name="T22" fmla="*/ 297 w 331"/>
                <a:gd name="T23" fmla="*/ 178 h 455"/>
                <a:gd name="T24" fmla="*/ 266 w 331"/>
                <a:gd name="T25" fmla="*/ 176 h 455"/>
                <a:gd name="T26" fmla="*/ 228 w 331"/>
                <a:gd name="T27" fmla="*/ 229 h 455"/>
                <a:gd name="T28" fmla="*/ 221 w 331"/>
                <a:gd name="T29" fmla="*/ 226 h 455"/>
                <a:gd name="T30" fmla="*/ 209 w 331"/>
                <a:gd name="T31" fmla="*/ 219 h 455"/>
                <a:gd name="T32" fmla="*/ 206 w 331"/>
                <a:gd name="T33" fmla="*/ 193 h 455"/>
                <a:gd name="T34" fmla="*/ 225 w 331"/>
                <a:gd name="T35" fmla="*/ 176 h 455"/>
                <a:gd name="T36" fmla="*/ 230 w 331"/>
                <a:gd name="T37" fmla="*/ 164 h 455"/>
                <a:gd name="T38" fmla="*/ 237 w 331"/>
                <a:gd name="T39" fmla="*/ 152 h 455"/>
                <a:gd name="T40" fmla="*/ 245 w 331"/>
                <a:gd name="T41" fmla="*/ 111 h 455"/>
                <a:gd name="T42" fmla="*/ 235 w 331"/>
                <a:gd name="T43" fmla="*/ 92 h 455"/>
                <a:gd name="T44" fmla="*/ 223 w 331"/>
                <a:gd name="T45" fmla="*/ 75 h 455"/>
                <a:gd name="T46" fmla="*/ 235 w 331"/>
                <a:gd name="T47" fmla="*/ 65 h 455"/>
                <a:gd name="T48" fmla="*/ 225 w 331"/>
                <a:gd name="T49" fmla="*/ 44 h 455"/>
                <a:gd name="T50" fmla="*/ 189 w 331"/>
                <a:gd name="T51" fmla="*/ 27 h 455"/>
                <a:gd name="T52" fmla="*/ 163 w 331"/>
                <a:gd name="T53" fmla="*/ 17 h 455"/>
                <a:gd name="T54" fmla="*/ 132 w 331"/>
                <a:gd name="T55" fmla="*/ 8 h 455"/>
                <a:gd name="T56" fmla="*/ 113 w 331"/>
                <a:gd name="T57" fmla="*/ 5 h 455"/>
                <a:gd name="T58" fmla="*/ 96 w 331"/>
                <a:gd name="T59" fmla="*/ 24 h 455"/>
                <a:gd name="T60" fmla="*/ 98 w 331"/>
                <a:gd name="T61" fmla="*/ 41 h 455"/>
                <a:gd name="T62" fmla="*/ 103 w 331"/>
                <a:gd name="T63" fmla="*/ 46 h 455"/>
                <a:gd name="T64" fmla="*/ 93 w 331"/>
                <a:gd name="T65" fmla="*/ 51 h 455"/>
                <a:gd name="T66" fmla="*/ 81 w 331"/>
                <a:gd name="T67" fmla="*/ 63 h 455"/>
                <a:gd name="T68" fmla="*/ 79 w 331"/>
                <a:gd name="T69" fmla="*/ 84 h 455"/>
                <a:gd name="T70" fmla="*/ 74 w 331"/>
                <a:gd name="T71" fmla="*/ 109 h 455"/>
                <a:gd name="T72" fmla="*/ 62 w 331"/>
                <a:gd name="T73" fmla="*/ 104 h 455"/>
                <a:gd name="T74" fmla="*/ 62 w 331"/>
                <a:gd name="T75" fmla="*/ 82 h 455"/>
                <a:gd name="T76" fmla="*/ 62 w 331"/>
                <a:gd name="T77" fmla="*/ 75 h 455"/>
                <a:gd name="T78" fmla="*/ 55 w 331"/>
                <a:gd name="T79" fmla="*/ 84 h 455"/>
                <a:gd name="T80" fmla="*/ 48 w 331"/>
                <a:gd name="T81" fmla="*/ 101 h 455"/>
                <a:gd name="T82" fmla="*/ 33 w 331"/>
                <a:gd name="T83" fmla="*/ 109 h 455"/>
                <a:gd name="T84" fmla="*/ 28 w 331"/>
                <a:gd name="T85" fmla="*/ 123 h 455"/>
                <a:gd name="T86" fmla="*/ 19 w 331"/>
                <a:gd name="T87" fmla="*/ 149 h 455"/>
                <a:gd name="T88" fmla="*/ 16 w 331"/>
                <a:gd name="T89" fmla="*/ 181 h 455"/>
                <a:gd name="T90" fmla="*/ 4 w 331"/>
                <a:gd name="T91" fmla="*/ 202 h 455"/>
                <a:gd name="T92" fmla="*/ 12 w 331"/>
                <a:gd name="T93" fmla="*/ 236 h 455"/>
                <a:gd name="T94" fmla="*/ 14 w 331"/>
                <a:gd name="T95" fmla="*/ 262 h 455"/>
                <a:gd name="T96" fmla="*/ 41 w 331"/>
                <a:gd name="T97" fmla="*/ 320 h 455"/>
                <a:gd name="T98" fmla="*/ 45 w 331"/>
                <a:gd name="T99" fmla="*/ 346 h 455"/>
                <a:gd name="T100" fmla="*/ 43 w 331"/>
                <a:gd name="T101" fmla="*/ 354 h 455"/>
                <a:gd name="T102" fmla="*/ 36 w 331"/>
                <a:gd name="T103" fmla="*/ 392 h 455"/>
                <a:gd name="T104" fmla="*/ 16 w 331"/>
                <a:gd name="T105" fmla="*/ 440 h 455"/>
                <a:gd name="T106" fmla="*/ 0 w 331"/>
                <a:gd name="T10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1" h="455">
                  <a:moveTo>
                    <a:pt x="0" y="455"/>
                  </a:moveTo>
                  <a:lnTo>
                    <a:pt x="165" y="433"/>
                  </a:lnTo>
                  <a:lnTo>
                    <a:pt x="165" y="438"/>
                  </a:lnTo>
                  <a:lnTo>
                    <a:pt x="269" y="423"/>
                  </a:lnTo>
                  <a:lnTo>
                    <a:pt x="271" y="419"/>
                  </a:lnTo>
                  <a:lnTo>
                    <a:pt x="283" y="395"/>
                  </a:lnTo>
                  <a:lnTo>
                    <a:pt x="288" y="387"/>
                  </a:lnTo>
                  <a:lnTo>
                    <a:pt x="288" y="371"/>
                  </a:lnTo>
                  <a:lnTo>
                    <a:pt x="293" y="356"/>
                  </a:lnTo>
                  <a:lnTo>
                    <a:pt x="305" y="346"/>
                  </a:lnTo>
                  <a:lnTo>
                    <a:pt x="305" y="332"/>
                  </a:lnTo>
                  <a:lnTo>
                    <a:pt x="307" y="330"/>
                  </a:lnTo>
                  <a:lnTo>
                    <a:pt x="307" y="322"/>
                  </a:lnTo>
                  <a:lnTo>
                    <a:pt x="317" y="315"/>
                  </a:lnTo>
                  <a:lnTo>
                    <a:pt x="319" y="322"/>
                  </a:lnTo>
                  <a:lnTo>
                    <a:pt x="321" y="322"/>
                  </a:lnTo>
                  <a:lnTo>
                    <a:pt x="326" y="320"/>
                  </a:lnTo>
                  <a:lnTo>
                    <a:pt x="329" y="318"/>
                  </a:lnTo>
                  <a:lnTo>
                    <a:pt x="331" y="310"/>
                  </a:lnTo>
                  <a:lnTo>
                    <a:pt x="329" y="296"/>
                  </a:lnTo>
                  <a:lnTo>
                    <a:pt x="331" y="277"/>
                  </a:lnTo>
                  <a:lnTo>
                    <a:pt x="324" y="265"/>
                  </a:lnTo>
                  <a:lnTo>
                    <a:pt x="321" y="238"/>
                  </a:lnTo>
                  <a:lnTo>
                    <a:pt x="297" y="178"/>
                  </a:lnTo>
                  <a:lnTo>
                    <a:pt x="273" y="171"/>
                  </a:lnTo>
                  <a:lnTo>
                    <a:pt x="266" y="176"/>
                  </a:lnTo>
                  <a:lnTo>
                    <a:pt x="254" y="188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21" y="226"/>
                  </a:lnTo>
                  <a:lnTo>
                    <a:pt x="211" y="221"/>
                  </a:lnTo>
                  <a:lnTo>
                    <a:pt x="209" y="219"/>
                  </a:lnTo>
                  <a:lnTo>
                    <a:pt x="204" y="209"/>
                  </a:lnTo>
                  <a:lnTo>
                    <a:pt x="206" y="193"/>
                  </a:lnTo>
                  <a:lnTo>
                    <a:pt x="211" y="185"/>
                  </a:lnTo>
                  <a:lnTo>
                    <a:pt x="225" y="176"/>
                  </a:lnTo>
                  <a:lnTo>
                    <a:pt x="228" y="169"/>
                  </a:lnTo>
                  <a:lnTo>
                    <a:pt x="230" y="164"/>
                  </a:lnTo>
                  <a:lnTo>
                    <a:pt x="230" y="157"/>
                  </a:lnTo>
                  <a:lnTo>
                    <a:pt x="237" y="152"/>
                  </a:lnTo>
                  <a:lnTo>
                    <a:pt x="245" y="140"/>
                  </a:lnTo>
                  <a:lnTo>
                    <a:pt x="245" y="111"/>
                  </a:lnTo>
                  <a:lnTo>
                    <a:pt x="240" y="99"/>
                  </a:lnTo>
                  <a:lnTo>
                    <a:pt x="235" y="92"/>
                  </a:lnTo>
                  <a:lnTo>
                    <a:pt x="228" y="82"/>
                  </a:lnTo>
                  <a:lnTo>
                    <a:pt x="223" y="75"/>
                  </a:lnTo>
                  <a:lnTo>
                    <a:pt x="225" y="70"/>
                  </a:lnTo>
                  <a:lnTo>
                    <a:pt x="235" y="65"/>
                  </a:lnTo>
                  <a:lnTo>
                    <a:pt x="237" y="63"/>
                  </a:lnTo>
                  <a:lnTo>
                    <a:pt x="225" y="44"/>
                  </a:lnTo>
                  <a:lnTo>
                    <a:pt x="216" y="39"/>
                  </a:lnTo>
                  <a:lnTo>
                    <a:pt x="189" y="27"/>
                  </a:lnTo>
                  <a:lnTo>
                    <a:pt x="168" y="24"/>
                  </a:lnTo>
                  <a:lnTo>
                    <a:pt x="163" y="17"/>
                  </a:lnTo>
                  <a:lnTo>
                    <a:pt x="146" y="12"/>
                  </a:lnTo>
                  <a:lnTo>
                    <a:pt x="132" y="8"/>
                  </a:lnTo>
                  <a:lnTo>
                    <a:pt x="120" y="0"/>
                  </a:lnTo>
                  <a:lnTo>
                    <a:pt x="113" y="5"/>
                  </a:lnTo>
                  <a:lnTo>
                    <a:pt x="105" y="1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3" y="46"/>
                  </a:lnTo>
                  <a:lnTo>
                    <a:pt x="101" y="48"/>
                  </a:lnTo>
                  <a:lnTo>
                    <a:pt x="93" y="51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77" y="72"/>
                  </a:lnTo>
                  <a:lnTo>
                    <a:pt x="79" y="84"/>
                  </a:lnTo>
                  <a:lnTo>
                    <a:pt x="79" y="97"/>
                  </a:lnTo>
                  <a:lnTo>
                    <a:pt x="74" y="109"/>
                  </a:lnTo>
                  <a:lnTo>
                    <a:pt x="65" y="113"/>
                  </a:lnTo>
                  <a:lnTo>
                    <a:pt x="62" y="104"/>
                  </a:lnTo>
                  <a:lnTo>
                    <a:pt x="67" y="94"/>
                  </a:lnTo>
                  <a:lnTo>
                    <a:pt x="62" y="82"/>
                  </a:lnTo>
                  <a:lnTo>
                    <a:pt x="65" y="77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55" y="84"/>
                  </a:lnTo>
                  <a:lnTo>
                    <a:pt x="53" y="94"/>
                  </a:lnTo>
                  <a:lnTo>
                    <a:pt x="48" y="101"/>
                  </a:lnTo>
                  <a:lnTo>
                    <a:pt x="43" y="101"/>
                  </a:lnTo>
                  <a:lnTo>
                    <a:pt x="33" y="109"/>
                  </a:lnTo>
                  <a:lnTo>
                    <a:pt x="28" y="118"/>
                  </a:lnTo>
                  <a:lnTo>
                    <a:pt x="28" y="123"/>
                  </a:lnTo>
                  <a:lnTo>
                    <a:pt x="19" y="133"/>
                  </a:lnTo>
                  <a:lnTo>
                    <a:pt x="19" y="149"/>
                  </a:lnTo>
                  <a:lnTo>
                    <a:pt x="19" y="169"/>
                  </a:lnTo>
                  <a:lnTo>
                    <a:pt x="16" y="181"/>
                  </a:lnTo>
                  <a:lnTo>
                    <a:pt x="9" y="195"/>
                  </a:lnTo>
                  <a:lnTo>
                    <a:pt x="4" y="202"/>
                  </a:lnTo>
                  <a:lnTo>
                    <a:pt x="4" y="212"/>
                  </a:lnTo>
                  <a:lnTo>
                    <a:pt x="12" y="236"/>
                  </a:lnTo>
                  <a:lnTo>
                    <a:pt x="9" y="250"/>
                  </a:lnTo>
                  <a:lnTo>
                    <a:pt x="14" y="262"/>
                  </a:lnTo>
                  <a:lnTo>
                    <a:pt x="28" y="294"/>
                  </a:lnTo>
                  <a:lnTo>
                    <a:pt x="41" y="320"/>
                  </a:lnTo>
                  <a:lnTo>
                    <a:pt x="41" y="342"/>
                  </a:lnTo>
                  <a:lnTo>
                    <a:pt x="45" y="346"/>
                  </a:lnTo>
                  <a:lnTo>
                    <a:pt x="45" y="351"/>
                  </a:lnTo>
                  <a:lnTo>
                    <a:pt x="43" y="354"/>
                  </a:lnTo>
                  <a:lnTo>
                    <a:pt x="41" y="375"/>
                  </a:lnTo>
                  <a:lnTo>
                    <a:pt x="36" y="392"/>
                  </a:lnTo>
                  <a:lnTo>
                    <a:pt x="28" y="409"/>
                  </a:lnTo>
                  <a:lnTo>
                    <a:pt x="16" y="440"/>
                  </a:lnTo>
                  <a:lnTo>
                    <a:pt x="4" y="450"/>
                  </a:lnTo>
                  <a:lnTo>
                    <a:pt x="0" y="455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603D9330-C97A-A14C-BB89-B426C15B3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9929" y="2188225"/>
              <a:ext cx="819150" cy="403225"/>
            </a:xfrm>
            <a:custGeom>
              <a:avLst/>
              <a:gdLst>
                <a:gd name="T0" fmla="*/ 21 w 516"/>
                <a:gd name="T1" fmla="*/ 98 h 254"/>
                <a:gd name="T2" fmla="*/ 48 w 516"/>
                <a:gd name="T3" fmla="*/ 79 h 254"/>
                <a:gd name="T4" fmla="*/ 120 w 516"/>
                <a:gd name="T5" fmla="*/ 33 h 254"/>
                <a:gd name="T6" fmla="*/ 161 w 516"/>
                <a:gd name="T7" fmla="*/ 2 h 254"/>
                <a:gd name="T8" fmla="*/ 190 w 516"/>
                <a:gd name="T9" fmla="*/ 2 h 254"/>
                <a:gd name="T10" fmla="*/ 170 w 516"/>
                <a:gd name="T11" fmla="*/ 21 h 254"/>
                <a:gd name="T12" fmla="*/ 142 w 516"/>
                <a:gd name="T13" fmla="*/ 52 h 254"/>
                <a:gd name="T14" fmla="*/ 144 w 516"/>
                <a:gd name="T15" fmla="*/ 72 h 254"/>
                <a:gd name="T16" fmla="*/ 173 w 516"/>
                <a:gd name="T17" fmla="*/ 60 h 254"/>
                <a:gd name="T18" fmla="*/ 245 w 516"/>
                <a:gd name="T19" fmla="*/ 96 h 254"/>
                <a:gd name="T20" fmla="*/ 266 w 516"/>
                <a:gd name="T21" fmla="*/ 101 h 254"/>
                <a:gd name="T22" fmla="*/ 276 w 516"/>
                <a:gd name="T23" fmla="*/ 105 h 254"/>
                <a:gd name="T24" fmla="*/ 302 w 516"/>
                <a:gd name="T25" fmla="*/ 81 h 254"/>
                <a:gd name="T26" fmla="*/ 396 w 516"/>
                <a:gd name="T27" fmla="*/ 50 h 254"/>
                <a:gd name="T28" fmla="*/ 394 w 516"/>
                <a:gd name="T29" fmla="*/ 69 h 254"/>
                <a:gd name="T30" fmla="*/ 411 w 516"/>
                <a:gd name="T31" fmla="*/ 86 h 254"/>
                <a:gd name="T32" fmla="*/ 449 w 516"/>
                <a:gd name="T33" fmla="*/ 81 h 254"/>
                <a:gd name="T34" fmla="*/ 473 w 516"/>
                <a:gd name="T35" fmla="*/ 110 h 254"/>
                <a:gd name="T36" fmla="*/ 511 w 516"/>
                <a:gd name="T37" fmla="*/ 115 h 254"/>
                <a:gd name="T38" fmla="*/ 509 w 516"/>
                <a:gd name="T39" fmla="*/ 132 h 254"/>
                <a:gd name="T40" fmla="*/ 492 w 516"/>
                <a:gd name="T41" fmla="*/ 127 h 254"/>
                <a:gd name="T42" fmla="*/ 471 w 516"/>
                <a:gd name="T43" fmla="*/ 132 h 254"/>
                <a:gd name="T44" fmla="*/ 435 w 516"/>
                <a:gd name="T45" fmla="*/ 132 h 254"/>
                <a:gd name="T46" fmla="*/ 430 w 516"/>
                <a:gd name="T47" fmla="*/ 149 h 254"/>
                <a:gd name="T48" fmla="*/ 387 w 516"/>
                <a:gd name="T49" fmla="*/ 132 h 254"/>
                <a:gd name="T50" fmla="*/ 353 w 516"/>
                <a:gd name="T51" fmla="*/ 144 h 254"/>
                <a:gd name="T52" fmla="*/ 338 w 516"/>
                <a:gd name="T53" fmla="*/ 153 h 254"/>
                <a:gd name="T54" fmla="*/ 312 w 516"/>
                <a:gd name="T55" fmla="*/ 153 h 254"/>
                <a:gd name="T56" fmla="*/ 286 w 516"/>
                <a:gd name="T57" fmla="*/ 189 h 254"/>
                <a:gd name="T58" fmla="*/ 288 w 516"/>
                <a:gd name="T59" fmla="*/ 170 h 254"/>
                <a:gd name="T60" fmla="*/ 271 w 516"/>
                <a:gd name="T61" fmla="*/ 177 h 254"/>
                <a:gd name="T62" fmla="*/ 259 w 516"/>
                <a:gd name="T63" fmla="*/ 165 h 254"/>
                <a:gd name="T64" fmla="*/ 245 w 516"/>
                <a:gd name="T65" fmla="*/ 197 h 254"/>
                <a:gd name="T66" fmla="*/ 226 w 516"/>
                <a:gd name="T67" fmla="*/ 237 h 254"/>
                <a:gd name="T68" fmla="*/ 211 w 516"/>
                <a:gd name="T69" fmla="*/ 247 h 254"/>
                <a:gd name="T70" fmla="*/ 214 w 516"/>
                <a:gd name="T71" fmla="*/ 225 h 254"/>
                <a:gd name="T72" fmla="*/ 197 w 516"/>
                <a:gd name="T73" fmla="*/ 225 h 254"/>
                <a:gd name="T74" fmla="*/ 185 w 516"/>
                <a:gd name="T75" fmla="*/ 180 h 254"/>
                <a:gd name="T76" fmla="*/ 175 w 516"/>
                <a:gd name="T77" fmla="*/ 173 h 254"/>
                <a:gd name="T78" fmla="*/ 144 w 516"/>
                <a:gd name="T79" fmla="*/ 161 h 254"/>
                <a:gd name="T80" fmla="*/ 132 w 516"/>
                <a:gd name="T81" fmla="*/ 161 h 254"/>
                <a:gd name="T82" fmla="*/ 98 w 516"/>
                <a:gd name="T83" fmla="*/ 149 h 254"/>
                <a:gd name="T84" fmla="*/ 19 w 516"/>
                <a:gd name="T85" fmla="*/ 120 h 254"/>
                <a:gd name="T86" fmla="*/ 0 w 516"/>
                <a:gd name="T87" fmla="*/ 10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6" h="254">
                  <a:moveTo>
                    <a:pt x="0" y="108"/>
                  </a:moveTo>
                  <a:lnTo>
                    <a:pt x="14" y="103"/>
                  </a:lnTo>
                  <a:lnTo>
                    <a:pt x="21" y="98"/>
                  </a:lnTo>
                  <a:lnTo>
                    <a:pt x="38" y="88"/>
                  </a:lnTo>
                  <a:lnTo>
                    <a:pt x="41" y="81"/>
                  </a:lnTo>
                  <a:lnTo>
                    <a:pt x="48" y="79"/>
                  </a:lnTo>
                  <a:lnTo>
                    <a:pt x="77" y="69"/>
                  </a:lnTo>
                  <a:lnTo>
                    <a:pt x="96" y="57"/>
                  </a:lnTo>
                  <a:lnTo>
                    <a:pt x="120" y="33"/>
                  </a:lnTo>
                  <a:lnTo>
                    <a:pt x="127" y="31"/>
                  </a:lnTo>
                  <a:lnTo>
                    <a:pt x="146" y="9"/>
                  </a:lnTo>
                  <a:lnTo>
                    <a:pt x="161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78" y="12"/>
                  </a:lnTo>
                  <a:lnTo>
                    <a:pt x="175" y="12"/>
                  </a:lnTo>
                  <a:lnTo>
                    <a:pt x="170" y="21"/>
                  </a:lnTo>
                  <a:lnTo>
                    <a:pt x="154" y="40"/>
                  </a:lnTo>
                  <a:lnTo>
                    <a:pt x="146" y="48"/>
                  </a:lnTo>
                  <a:lnTo>
                    <a:pt x="142" y="52"/>
                  </a:lnTo>
                  <a:lnTo>
                    <a:pt x="139" y="67"/>
                  </a:lnTo>
                  <a:lnTo>
                    <a:pt x="142" y="79"/>
                  </a:lnTo>
                  <a:lnTo>
                    <a:pt x="144" y="72"/>
                  </a:lnTo>
                  <a:lnTo>
                    <a:pt x="158" y="62"/>
                  </a:lnTo>
                  <a:lnTo>
                    <a:pt x="166" y="62"/>
                  </a:lnTo>
                  <a:lnTo>
                    <a:pt x="173" y="60"/>
                  </a:lnTo>
                  <a:lnTo>
                    <a:pt x="202" y="72"/>
                  </a:lnTo>
                  <a:lnTo>
                    <a:pt x="226" y="98"/>
                  </a:lnTo>
                  <a:lnTo>
                    <a:pt x="245" y="96"/>
                  </a:lnTo>
                  <a:lnTo>
                    <a:pt x="252" y="98"/>
                  </a:lnTo>
                  <a:lnTo>
                    <a:pt x="259" y="101"/>
                  </a:lnTo>
                  <a:lnTo>
                    <a:pt x="266" y="101"/>
                  </a:lnTo>
                  <a:lnTo>
                    <a:pt x="269" y="101"/>
                  </a:lnTo>
                  <a:lnTo>
                    <a:pt x="276" y="103"/>
                  </a:lnTo>
                  <a:lnTo>
                    <a:pt x="276" y="105"/>
                  </a:lnTo>
                  <a:lnTo>
                    <a:pt x="278" y="103"/>
                  </a:lnTo>
                  <a:lnTo>
                    <a:pt x="283" y="96"/>
                  </a:lnTo>
                  <a:lnTo>
                    <a:pt x="302" y="81"/>
                  </a:lnTo>
                  <a:lnTo>
                    <a:pt x="370" y="64"/>
                  </a:lnTo>
                  <a:lnTo>
                    <a:pt x="389" y="52"/>
                  </a:lnTo>
                  <a:lnTo>
                    <a:pt x="396" y="50"/>
                  </a:lnTo>
                  <a:lnTo>
                    <a:pt x="401" y="55"/>
                  </a:lnTo>
                  <a:lnTo>
                    <a:pt x="394" y="64"/>
                  </a:lnTo>
                  <a:lnTo>
                    <a:pt x="394" y="69"/>
                  </a:lnTo>
                  <a:lnTo>
                    <a:pt x="403" y="86"/>
                  </a:lnTo>
                  <a:lnTo>
                    <a:pt x="408" y="88"/>
                  </a:lnTo>
                  <a:lnTo>
                    <a:pt x="411" y="86"/>
                  </a:lnTo>
                  <a:lnTo>
                    <a:pt x="423" y="86"/>
                  </a:lnTo>
                  <a:lnTo>
                    <a:pt x="427" y="84"/>
                  </a:lnTo>
                  <a:lnTo>
                    <a:pt x="449" y="81"/>
                  </a:lnTo>
                  <a:lnTo>
                    <a:pt x="459" y="86"/>
                  </a:lnTo>
                  <a:lnTo>
                    <a:pt x="468" y="103"/>
                  </a:lnTo>
                  <a:lnTo>
                    <a:pt x="473" y="110"/>
                  </a:lnTo>
                  <a:lnTo>
                    <a:pt x="490" y="117"/>
                  </a:lnTo>
                  <a:lnTo>
                    <a:pt x="507" y="115"/>
                  </a:lnTo>
                  <a:lnTo>
                    <a:pt x="511" y="115"/>
                  </a:lnTo>
                  <a:lnTo>
                    <a:pt x="516" y="117"/>
                  </a:lnTo>
                  <a:lnTo>
                    <a:pt x="516" y="125"/>
                  </a:lnTo>
                  <a:lnTo>
                    <a:pt x="509" y="132"/>
                  </a:lnTo>
                  <a:lnTo>
                    <a:pt x="499" y="132"/>
                  </a:lnTo>
                  <a:lnTo>
                    <a:pt x="492" y="132"/>
                  </a:lnTo>
                  <a:lnTo>
                    <a:pt x="492" y="127"/>
                  </a:lnTo>
                  <a:lnTo>
                    <a:pt x="487" y="127"/>
                  </a:lnTo>
                  <a:lnTo>
                    <a:pt x="478" y="134"/>
                  </a:lnTo>
                  <a:lnTo>
                    <a:pt x="471" y="132"/>
                  </a:lnTo>
                  <a:lnTo>
                    <a:pt x="463" y="129"/>
                  </a:lnTo>
                  <a:lnTo>
                    <a:pt x="444" y="134"/>
                  </a:lnTo>
                  <a:lnTo>
                    <a:pt x="435" y="132"/>
                  </a:lnTo>
                  <a:lnTo>
                    <a:pt x="430" y="134"/>
                  </a:lnTo>
                  <a:lnTo>
                    <a:pt x="432" y="144"/>
                  </a:lnTo>
                  <a:lnTo>
                    <a:pt x="430" y="149"/>
                  </a:lnTo>
                  <a:lnTo>
                    <a:pt x="425" y="146"/>
                  </a:lnTo>
                  <a:lnTo>
                    <a:pt x="413" y="137"/>
                  </a:lnTo>
                  <a:lnTo>
                    <a:pt x="387" y="132"/>
                  </a:lnTo>
                  <a:lnTo>
                    <a:pt x="379" y="134"/>
                  </a:lnTo>
                  <a:lnTo>
                    <a:pt x="372" y="132"/>
                  </a:lnTo>
                  <a:lnTo>
                    <a:pt x="353" y="144"/>
                  </a:lnTo>
                  <a:lnTo>
                    <a:pt x="351" y="144"/>
                  </a:lnTo>
                  <a:lnTo>
                    <a:pt x="341" y="149"/>
                  </a:lnTo>
                  <a:lnTo>
                    <a:pt x="338" y="153"/>
                  </a:lnTo>
                  <a:lnTo>
                    <a:pt x="336" y="153"/>
                  </a:lnTo>
                  <a:lnTo>
                    <a:pt x="324" y="151"/>
                  </a:lnTo>
                  <a:lnTo>
                    <a:pt x="312" y="153"/>
                  </a:lnTo>
                  <a:lnTo>
                    <a:pt x="312" y="163"/>
                  </a:lnTo>
                  <a:lnTo>
                    <a:pt x="310" y="168"/>
                  </a:lnTo>
                  <a:lnTo>
                    <a:pt x="286" y="189"/>
                  </a:lnTo>
                  <a:lnTo>
                    <a:pt x="281" y="187"/>
                  </a:lnTo>
                  <a:lnTo>
                    <a:pt x="278" y="185"/>
                  </a:lnTo>
                  <a:lnTo>
                    <a:pt x="288" y="170"/>
                  </a:lnTo>
                  <a:lnTo>
                    <a:pt x="288" y="165"/>
                  </a:lnTo>
                  <a:lnTo>
                    <a:pt x="276" y="165"/>
                  </a:lnTo>
                  <a:lnTo>
                    <a:pt x="271" y="177"/>
                  </a:lnTo>
                  <a:lnTo>
                    <a:pt x="266" y="182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7" y="168"/>
                  </a:lnTo>
                  <a:lnTo>
                    <a:pt x="254" y="182"/>
                  </a:lnTo>
                  <a:lnTo>
                    <a:pt x="245" y="197"/>
                  </a:lnTo>
                  <a:lnTo>
                    <a:pt x="240" y="211"/>
                  </a:lnTo>
                  <a:lnTo>
                    <a:pt x="235" y="221"/>
                  </a:lnTo>
                  <a:lnTo>
                    <a:pt x="226" y="237"/>
                  </a:lnTo>
                  <a:lnTo>
                    <a:pt x="226" y="250"/>
                  </a:lnTo>
                  <a:lnTo>
                    <a:pt x="223" y="254"/>
                  </a:lnTo>
                  <a:lnTo>
                    <a:pt x="211" y="247"/>
                  </a:lnTo>
                  <a:lnTo>
                    <a:pt x="209" y="235"/>
                  </a:lnTo>
                  <a:lnTo>
                    <a:pt x="211" y="230"/>
                  </a:lnTo>
                  <a:lnTo>
                    <a:pt x="214" y="225"/>
                  </a:lnTo>
                  <a:lnTo>
                    <a:pt x="211" y="223"/>
                  </a:lnTo>
                  <a:lnTo>
                    <a:pt x="199" y="225"/>
                  </a:lnTo>
                  <a:lnTo>
                    <a:pt x="197" y="225"/>
                  </a:lnTo>
                  <a:lnTo>
                    <a:pt x="199" y="197"/>
                  </a:lnTo>
                  <a:lnTo>
                    <a:pt x="199" y="187"/>
                  </a:lnTo>
                  <a:lnTo>
                    <a:pt x="185" y="180"/>
                  </a:lnTo>
                  <a:lnTo>
                    <a:pt x="173" y="177"/>
                  </a:lnTo>
                  <a:lnTo>
                    <a:pt x="175" y="175"/>
                  </a:lnTo>
                  <a:lnTo>
                    <a:pt x="175" y="173"/>
                  </a:lnTo>
                  <a:lnTo>
                    <a:pt x="173" y="168"/>
                  </a:lnTo>
                  <a:lnTo>
                    <a:pt x="161" y="165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4" y="165"/>
                  </a:lnTo>
                  <a:lnTo>
                    <a:pt x="132" y="161"/>
                  </a:lnTo>
                  <a:lnTo>
                    <a:pt x="122" y="161"/>
                  </a:lnTo>
                  <a:lnTo>
                    <a:pt x="106" y="149"/>
                  </a:lnTo>
                  <a:lnTo>
                    <a:pt x="98" y="149"/>
                  </a:lnTo>
                  <a:lnTo>
                    <a:pt x="26" y="134"/>
                  </a:lnTo>
                  <a:lnTo>
                    <a:pt x="21" y="132"/>
                  </a:lnTo>
                  <a:lnTo>
                    <a:pt x="19" y="120"/>
                  </a:lnTo>
                  <a:lnTo>
                    <a:pt x="14" y="115"/>
                  </a:lnTo>
                  <a:lnTo>
                    <a:pt x="2" y="113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14E643F6-EB17-2E48-BCE5-CC78C8BBA9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404" y="2599388"/>
              <a:ext cx="446088" cy="233362"/>
            </a:xfrm>
            <a:custGeom>
              <a:avLst/>
              <a:gdLst>
                <a:gd name="T0" fmla="*/ 58 w 281"/>
                <a:gd name="T1" fmla="*/ 51 h 147"/>
                <a:gd name="T2" fmla="*/ 149 w 281"/>
                <a:gd name="T3" fmla="*/ 24 h 147"/>
                <a:gd name="T4" fmla="*/ 156 w 281"/>
                <a:gd name="T5" fmla="*/ 24 h 147"/>
                <a:gd name="T6" fmla="*/ 156 w 281"/>
                <a:gd name="T7" fmla="*/ 17 h 147"/>
                <a:gd name="T8" fmla="*/ 168 w 281"/>
                <a:gd name="T9" fmla="*/ 3 h 147"/>
                <a:gd name="T10" fmla="*/ 180 w 281"/>
                <a:gd name="T11" fmla="*/ 3 h 147"/>
                <a:gd name="T12" fmla="*/ 195 w 281"/>
                <a:gd name="T13" fmla="*/ 24 h 147"/>
                <a:gd name="T14" fmla="*/ 195 w 281"/>
                <a:gd name="T15" fmla="*/ 34 h 147"/>
                <a:gd name="T16" fmla="*/ 185 w 281"/>
                <a:gd name="T17" fmla="*/ 46 h 147"/>
                <a:gd name="T18" fmla="*/ 183 w 281"/>
                <a:gd name="T19" fmla="*/ 63 h 147"/>
                <a:gd name="T20" fmla="*/ 204 w 281"/>
                <a:gd name="T21" fmla="*/ 70 h 147"/>
                <a:gd name="T22" fmla="*/ 226 w 281"/>
                <a:gd name="T23" fmla="*/ 96 h 147"/>
                <a:gd name="T24" fmla="*/ 252 w 281"/>
                <a:gd name="T25" fmla="*/ 106 h 147"/>
                <a:gd name="T26" fmla="*/ 272 w 281"/>
                <a:gd name="T27" fmla="*/ 89 h 147"/>
                <a:gd name="T28" fmla="*/ 260 w 281"/>
                <a:gd name="T29" fmla="*/ 79 h 147"/>
                <a:gd name="T30" fmla="*/ 250 w 281"/>
                <a:gd name="T31" fmla="*/ 70 h 147"/>
                <a:gd name="T32" fmla="*/ 262 w 281"/>
                <a:gd name="T33" fmla="*/ 70 h 147"/>
                <a:gd name="T34" fmla="*/ 281 w 281"/>
                <a:gd name="T35" fmla="*/ 106 h 147"/>
                <a:gd name="T36" fmla="*/ 274 w 281"/>
                <a:gd name="T37" fmla="*/ 111 h 147"/>
                <a:gd name="T38" fmla="*/ 250 w 281"/>
                <a:gd name="T39" fmla="*/ 123 h 147"/>
                <a:gd name="T40" fmla="*/ 233 w 281"/>
                <a:gd name="T41" fmla="*/ 135 h 147"/>
                <a:gd name="T42" fmla="*/ 231 w 281"/>
                <a:gd name="T43" fmla="*/ 128 h 147"/>
                <a:gd name="T44" fmla="*/ 226 w 281"/>
                <a:gd name="T45" fmla="*/ 118 h 147"/>
                <a:gd name="T46" fmla="*/ 209 w 281"/>
                <a:gd name="T47" fmla="*/ 144 h 147"/>
                <a:gd name="T48" fmla="*/ 200 w 281"/>
                <a:gd name="T49" fmla="*/ 140 h 147"/>
                <a:gd name="T50" fmla="*/ 195 w 281"/>
                <a:gd name="T51" fmla="*/ 137 h 147"/>
                <a:gd name="T52" fmla="*/ 188 w 281"/>
                <a:gd name="T53" fmla="*/ 130 h 147"/>
                <a:gd name="T54" fmla="*/ 173 w 281"/>
                <a:gd name="T55" fmla="*/ 123 h 147"/>
                <a:gd name="T56" fmla="*/ 164 w 281"/>
                <a:gd name="T57" fmla="*/ 111 h 147"/>
                <a:gd name="T58" fmla="*/ 130 w 281"/>
                <a:gd name="T59" fmla="*/ 108 h 147"/>
                <a:gd name="T60" fmla="*/ 58 w 281"/>
                <a:gd name="T61" fmla="*/ 130 h 147"/>
                <a:gd name="T62" fmla="*/ 51 w 281"/>
                <a:gd name="T63" fmla="*/ 128 h 147"/>
                <a:gd name="T64" fmla="*/ 0 w 281"/>
                <a:gd name="T65" fmla="*/ 13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147">
                  <a:moveTo>
                    <a:pt x="0" y="63"/>
                  </a:moveTo>
                  <a:lnTo>
                    <a:pt x="58" y="51"/>
                  </a:lnTo>
                  <a:lnTo>
                    <a:pt x="149" y="29"/>
                  </a:lnTo>
                  <a:lnTo>
                    <a:pt x="149" y="24"/>
                  </a:lnTo>
                  <a:lnTo>
                    <a:pt x="152" y="22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17"/>
                  </a:lnTo>
                  <a:lnTo>
                    <a:pt x="164" y="15"/>
                  </a:lnTo>
                  <a:lnTo>
                    <a:pt x="168" y="3"/>
                  </a:lnTo>
                  <a:lnTo>
                    <a:pt x="176" y="0"/>
                  </a:lnTo>
                  <a:lnTo>
                    <a:pt x="180" y="3"/>
                  </a:lnTo>
                  <a:lnTo>
                    <a:pt x="183" y="17"/>
                  </a:lnTo>
                  <a:lnTo>
                    <a:pt x="195" y="24"/>
                  </a:lnTo>
                  <a:lnTo>
                    <a:pt x="197" y="29"/>
                  </a:lnTo>
                  <a:lnTo>
                    <a:pt x="195" y="34"/>
                  </a:lnTo>
                  <a:lnTo>
                    <a:pt x="190" y="36"/>
                  </a:lnTo>
                  <a:lnTo>
                    <a:pt x="185" y="46"/>
                  </a:lnTo>
                  <a:lnTo>
                    <a:pt x="183" y="58"/>
                  </a:lnTo>
                  <a:lnTo>
                    <a:pt x="183" y="63"/>
                  </a:lnTo>
                  <a:lnTo>
                    <a:pt x="195" y="63"/>
                  </a:lnTo>
                  <a:lnTo>
                    <a:pt x="204" y="70"/>
                  </a:lnTo>
                  <a:lnTo>
                    <a:pt x="221" y="87"/>
                  </a:lnTo>
                  <a:lnTo>
                    <a:pt x="226" y="96"/>
                  </a:lnTo>
                  <a:lnTo>
                    <a:pt x="233" y="106"/>
                  </a:lnTo>
                  <a:lnTo>
                    <a:pt x="252" y="106"/>
                  </a:lnTo>
                  <a:lnTo>
                    <a:pt x="264" y="101"/>
                  </a:lnTo>
                  <a:lnTo>
                    <a:pt x="272" y="89"/>
                  </a:lnTo>
                  <a:lnTo>
                    <a:pt x="267" y="87"/>
                  </a:lnTo>
                  <a:lnTo>
                    <a:pt x="260" y="79"/>
                  </a:lnTo>
                  <a:lnTo>
                    <a:pt x="250" y="75"/>
                  </a:lnTo>
                  <a:lnTo>
                    <a:pt x="250" y="70"/>
                  </a:lnTo>
                  <a:lnTo>
                    <a:pt x="257" y="70"/>
                  </a:lnTo>
                  <a:lnTo>
                    <a:pt x="262" y="70"/>
                  </a:lnTo>
                  <a:lnTo>
                    <a:pt x="274" y="89"/>
                  </a:lnTo>
                  <a:lnTo>
                    <a:pt x="281" y="106"/>
                  </a:lnTo>
                  <a:lnTo>
                    <a:pt x="281" y="115"/>
                  </a:lnTo>
                  <a:lnTo>
                    <a:pt x="274" y="111"/>
                  </a:lnTo>
                  <a:lnTo>
                    <a:pt x="264" y="118"/>
                  </a:lnTo>
                  <a:lnTo>
                    <a:pt x="250" y="123"/>
                  </a:lnTo>
                  <a:lnTo>
                    <a:pt x="238" y="135"/>
                  </a:lnTo>
                  <a:lnTo>
                    <a:pt x="233" y="135"/>
                  </a:lnTo>
                  <a:lnTo>
                    <a:pt x="231" y="132"/>
                  </a:lnTo>
                  <a:lnTo>
                    <a:pt x="231" y="128"/>
                  </a:lnTo>
                  <a:lnTo>
                    <a:pt x="228" y="118"/>
                  </a:lnTo>
                  <a:lnTo>
                    <a:pt x="226" y="118"/>
                  </a:lnTo>
                  <a:lnTo>
                    <a:pt x="219" y="132"/>
                  </a:lnTo>
                  <a:lnTo>
                    <a:pt x="209" y="144"/>
                  </a:lnTo>
                  <a:lnTo>
                    <a:pt x="204" y="147"/>
                  </a:lnTo>
                  <a:lnTo>
                    <a:pt x="200" y="140"/>
                  </a:lnTo>
                  <a:lnTo>
                    <a:pt x="200" y="137"/>
                  </a:lnTo>
                  <a:lnTo>
                    <a:pt x="195" y="137"/>
                  </a:lnTo>
                  <a:lnTo>
                    <a:pt x="195" y="135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73" y="123"/>
                  </a:lnTo>
                  <a:lnTo>
                    <a:pt x="168" y="113"/>
                  </a:lnTo>
                  <a:lnTo>
                    <a:pt x="164" y="111"/>
                  </a:lnTo>
                  <a:lnTo>
                    <a:pt x="161" y="101"/>
                  </a:lnTo>
                  <a:lnTo>
                    <a:pt x="130" y="108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6" y="132"/>
                  </a:lnTo>
                  <a:lnTo>
                    <a:pt x="51" y="128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DAD2CABA-5EE0-044B-A379-2AF24906D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5779" y="2759725"/>
              <a:ext cx="117475" cy="130175"/>
            </a:xfrm>
            <a:custGeom>
              <a:avLst/>
              <a:gdLst>
                <a:gd name="T0" fmla="*/ 0 w 74"/>
                <a:gd name="T1" fmla="*/ 7 h 82"/>
                <a:gd name="T2" fmla="*/ 19 w 74"/>
                <a:gd name="T3" fmla="*/ 67 h 82"/>
                <a:gd name="T4" fmla="*/ 17 w 74"/>
                <a:gd name="T5" fmla="*/ 72 h 82"/>
                <a:gd name="T6" fmla="*/ 14 w 74"/>
                <a:gd name="T7" fmla="*/ 77 h 82"/>
                <a:gd name="T8" fmla="*/ 14 w 74"/>
                <a:gd name="T9" fmla="*/ 79 h 82"/>
                <a:gd name="T10" fmla="*/ 17 w 74"/>
                <a:gd name="T11" fmla="*/ 82 h 82"/>
                <a:gd name="T12" fmla="*/ 19 w 74"/>
                <a:gd name="T13" fmla="*/ 82 h 82"/>
                <a:gd name="T14" fmla="*/ 36 w 74"/>
                <a:gd name="T15" fmla="*/ 72 h 82"/>
                <a:gd name="T16" fmla="*/ 46 w 74"/>
                <a:gd name="T17" fmla="*/ 63 h 82"/>
                <a:gd name="T18" fmla="*/ 46 w 74"/>
                <a:gd name="T19" fmla="*/ 58 h 82"/>
                <a:gd name="T20" fmla="*/ 41 w 74"/>
                <a:gd name="T21" fmla="*/ 53 h 82"/>
                <a:gd name="T22" fmla="*/ 41 w 74"/>
                <a:gd name="T23" fmla="*/ 43 h 82"/>
                <a:gd name="T24" fmla="*/ 48 w 74"/>
                <a:gd name="T25" fmla="*/ 36 h 82"/>
                <a:gd name="T26" fmla="*/ 50 w 74"/>
                <a:gd name="T27" fmla="*/ 39 h 82"/>
                <a:gd name="T28" fmla="*/ 50 w 74"/>
                <a:gd name="T29" fmla="*/ 43 h 82"/>
                <a:gd name="T30" fmla="*/ 50 w 74"/>
                <a:gd name="T31" fmla="*/ 58 h 82"/>
                <a:gd name="T32" fmla="*/ 53 w 74"/>
                <a:gd name="T33" fmla="*/ 60 h 82"/>
                <a:gd name="T34" fmla="*/ 58 w 74"/>
                <a:gd name="T35" fmla="*/ 60 h 82"/>
                <a:gd name="T36" fmla="*/ 58 w 74"/>
                <a:gd name="T37" fmla="*/ 53 h 82"/>
                <a:gd name="T38" fmla="*/ 62 w 74"/>
                <a:gd name="T39" fmla="*/ 53 h 82"/>
                <a:gd name="T40" fmla="*/ 67 w 74"/>
                <a:gd name="T41" fmla="*/ 48 h 82"/>
                <a:gd name="T42" fmla="*/ 74 w 74"/>
                <a:gd name="T43" fmla="*/ 46 h 82"/>
                <a:gd name="T44" fmla="*/ 74 w 74"/>
                <a:gd name="T45" fmla="*/ 46 h 82"/>
                <a:gd name="T46" fmla="*/ 70 w 74"/>
                <a:gd name="T47" fmla="*/ 39 h 82"/>
                <a:gd name="T48" fmla="*/ 70 w 74"/>
                <a:gd name="T49" fmla="*/ 36 h 82"/>
                <a:gd name="T50" fmla="*/ 65 w 74"/>
                <a:gd name="T51" fmla="*/ 36 h 82"/>
                <a:gd name="T52" fmla="*/ 65 w 74"/>
                <a:gd name="T53" fmla="*/ 34 h 82"/>
                <a:gd name="T54" fmla="*/ 58 w 74"/>
                <a:gd name="T55" fmla="*/ 29 h 82"/>
                <a:gd name="T56" fmla="*/ 58 w 74"/>
                <a:gd name="T57" fmla="*/ 27 h 82"/>
                <a:gd name="T58" fmla="*/ 43 w 74"/>
                <a:gd name="T59" fmla="*/ 22 h 82"/>
                <a:gd name="T60" fmla="*/ 38 w 74"/>
                <a:gd name="T61" fmla="*/ 12 h 82"/>
                <a:gd name="T62" fmla="*/ 34 w 74"/>
                <a:gd name="T63" fmla="*/ 10 h 82"/>
                <a:gd name="T64" fmla="*/ 31 w 74"/>
                <a:gd name="T65" fmla="*/ 0 h 82"/>
                <a:gd name="T66" fmla="*/ 0 w 74"/>
                <a:gd name="T67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0" y="7"/>
                  </a:moveTo>
                  <a:lnTo>
                    <a:pt x="19" y="67"/>
                  </a:lnTo>
                  <a:lnTo>
                    <a:pt x="17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36" y="72"/>
                  </a:lnTo>
                  <a:lnTo>
                    <a:pt x="46" y="63"/>
                  </a:lnTo>
                  <a:lnTo>
                    <a:pt x="46" y="58"/>
                  </a:lnTo>
                  <a:lnTo>
                    <a:pt x="41" y="53"/>
                  </a:lnTo>
                  <a:lnTo>
                    <a:pt x="41" y="43"/>
                  </a:lnTo>
                  <a:lnTo>
                    <a:pt x="48" y="36"/>
                  </a:lnTo>
                  <a:lnTo>
                    <a:pt x="50" y="39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53" y="60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62" y="53"/>
                  </a:lnTo>
                  <a:lnTo>
                    <a:pt x="67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39"/>
                  </a:lnTo>
                  <a:lnTo>
                    <a:pt x="70" y="36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43" y="22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B802642-BAFB-E948-A5FE-2A2E8C149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24166" y="2770838"/>
              <a:ext cx="231775" cy="228600"/>
            </a:xfrm>
            <a:custGeom>
              <a:avLst/>
              <a:gdLst>
                <a:gd name="T0" fmla="*/ 0 w 146"/>
                <a:gd name="T1" fmla="*/ 32 h 144"/>
                <a:gd name="T2" fmla="*/ 48 w 146"/>
                <a:gd name="T3" fmla="*/ 20 h 144"/>
                <a:gd name="T4" fmla="*/ 53 w 146"/>
                <a:gd name="T5" fmla="*/ 24 h 144"/>
                <a:gd name="T6" fmla="*/ 55 w 146"/>
                <a:gd name="T7" fmla="*/ 22 h 144"/>
                <a:gd name="T8" fmla="*/ 55 w 146"/>
                <a:gd name="T9" fmla="*/ 20 h 144"/>
                <a:gd name="T10" fmla="*/ 127 w 146"/>
                <a:gd name="T11" fmla="*/ 0 h 144"/>
                <a:gd name="T12" fmla="*/ 146 w 146"/>
                <a:gd name="T13" fmla="*/ 60 h 144"/>
                <a:gd name="T14" fmla="*/ 144 w 146"/>
                <a:gd name="T15" fmla="*/ 65 h 144"/>
                <a:gd name="T16" fmla="*/ 141 w 146"/>
                <a:gd name="T17" fmla="*/ 70 h 144"/>
                <a:gd name="T18" fmla="*/ 141 w 146"/>
                <a:gd name="T19" fmla="*/ 72 h 144"/>
                <a:gd name="T20" fmla="*/ 144 w 146"/>
                <a:gd name="T21" fmla="*/ 75 h 144"/>
                <a:gd name="T22" fmla="*/ 134 w 146"/>
                <a:gd name="T23" fmla="*/ 77 h 144"/>
                <a:gd name="T24" fmla="*/ 110 w 146"/>
                <a:gd name="T25" fmla="*/ 87 h 144"/>
                <a:gd name="T26" fmla="*/ 103 w 146"/>
                <a:gd name="T27" fmla="*/ 84 h 144"/>
                <a:gd name="T28" fmla="*/ 101 w 146"/>
                <a:gd name="T29" fmla="*/ 87 h 144"/>
                <a:gd name="T30" fmla="*/ 101 w 146"/>
                <a:gd name="T31" fmla="*/ 92 h 144"/>
                <a:gd name="T32" fmla="*/ 98 w 146"/>
                <a:gd name="T33" fmla="*/ 94 h 144"/>
                <a:gd name="T34" fmla="*/ 84 w 146"/>
                <a:gd name="T35" fmla="*/ 96 h 144"/>
                <a:gd name="T36" fmla="*/ 62 w 146"/>
                <a:gd name="T37" fmla="*/ 104 h 144"/>
                <a:gd name="T38" fmla="*/ 60 w 146"/>
                <a:gd name="T39" fmla="*/ 101 h 144"/>
                <a:gd name="T40" fmla="*/ 50 w 146"/>
                <a:gd name="T41" fmla="*/ 116 h 144"/>
                <a:gd name="T42" fmla="*/ 21 w 146"/>
                <a:gd name="T43" fmla="*/ 137 h 144"/>
                <a:gd name="T44" fmla="*/ 9 w 146"/>
                <a:gd name="T45" fmla="*/ 144 h 144"/>
                <a:gd name="T46" fmla="*/ 2 w 146"/>
                <a:gd name="T47" fmla="*/ 135 h 144"/>
                <a:gd name="T48" fmla="*/ 14 w 146"/>
                <a:gd name="T49" fmla="*/ 123 h 144"/>
                <a:gd name="T50" fmla="*/ 17 w 146"/>
                <a:gd name="T51" fmla="*/ 116 h 144"/>
                <a:gd name="T52" fmla="*/ 9 w 146"/>
                <a:gd name="T53" fmla="*/ 108 h 144"/>
                <a:gd name="T54" fmla="*/ 0 w 146"/>
                <a:gd name="T55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44">
                  <a:moveTo>
                    <a:pt x="0" y="32"/>
                  </a:moveTo>
                  <a:lnTo>
                    <a:pt x="48" y="20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127" y="0"/>
                  </a:lnTo>
                  <a:lnTo>
                    <a:pt x="146" y="60"/>
                  </a:lnTo>
                  <a:lnTo>
                    <a:pt x="144" y="65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4" y="75"/>
                  </a:lnTo>
                  <a:lnTo>
                    <a:pt x="134" y="77"/>
                  </a:lnTo>
                  <a:lnTo>
                    <a:pt x="110" y="87"/>
                  </a:lnTo>
                  <a:lnTo>
                    <a:pt x="103" y="84"/>
                  </a:lnTo>
                  <a:lnTo>
                    <a:pt x="101" y="87"/>
                  </a:lnTo>
                  <a:lnTo>
                    <a:pt x="101" y="92"/>
                  </a:lnTo>
                  <a:lnTo>
                    <a:pt x="98" y="94"/>
                  </a:lnTo>
                  <a:lnTo>
                    <a:pt x="84" y="96"/>
                  </a:lnTo>
                  <a:lnTo>
                    <a:pt x="62" y="104"/>
                  </a:lnTo>
                  <a:lnTo>
                    <a:pt x="60" y="101"/>
                  </a:lnTo>
                  <a:lnTo>
                    <a:pt x="50" y="116"/>
                  </a:lnTo>
                  <a:lnTo>
                    <a:pt x="21" y="137"/>
                  </a:lnTo>
                  <a:lnTo>
                    <a:pt x="9" y="144"/>
                  </a:lnTo>
                  <a:lnTo>
                    <a:pt x="2" y="135"/>
                  </a:lnTo>
                  <a:lnTo>
                    <a:pt x="14" y="123"/>
                  </a:lnTo>
                  <a:lnTo>
                    <a:pt x="17" y="116"/>
                  </a:lnTo>
                  <a:lnTo>
                    <a:pt x="9" y="10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A3E5652-050C-5D47-AB5E-63E00D7AF8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2766" y="3237563"/>
              <a:ext cx="609600" cy="601662"/>
            </a:xfrm>
            <a:custGeom>
              <a:avLst/>
              <a:gdLst>
                <a:gd name="T0" fmla="*/ 127 w 384"/>
                <a:gd name="T1" fmla="*/ 0 h 379"/>
                <a:gd name="T2" fmla="*/ 127 w 384"/>
                <a:gd name="T3" fmla="*/ 16 h 379"/>
                <a:gd name="T4" fmla="*/ 132 w 384"/>
                <a:gd name="T5" fmla="*/ 33 h 379"/>
                <a:gd name="T6" fmla="*/ 123 w 384"/>
                <a:gd name="T7" fmla="*/ 81 h 379"/>
                <a:gd name="T8" fmla="*/ 123 w 384"/>
                <a:gd name="T9" fmla="*/ 96 h 379"/>
                <a:gd name="T10" fmla="*/ 115 w 384"/>
                <a:gd name="T11" fmla="*/ 117 h 379"/>
                <a:gd name="T12" fmla="*/ 96 w 384"/>
                <a:gd name="T13" fmla="*/ 136 h 379"/>
                <a:gd name="T14" fmla="*/ 84 w 384"/>
                <a:gd name="T15" fmla="*/ 144 h 379"/>
                <a:gd name="T16" fmla="*/ 72 w 384"/>
                <a:gd name="T17" fmla="*/ 149 h 379"/>
                <a:gd name="T18" fmla="*/ 63 w 384"/>
                <a:gd name="T19" fmla="*/ 161 h 379"/>
                <a:gd name="T20" fmla="*/ 58 w 384"/>
                <a:gd name="T21" fmla="*/ 192 h 379"/>
                <a:gd name="T22" fmla="*/ 41 w 384"/>
                <a:gd name="T23" fmla="*/ 189 h 379"/>
                <a:gd name="T24" fmla="*/ 27 w 384"/>
                <a:gd name="T25" fmla="*/ 216 h 379"/>
                <a:gd name="T26" fmla="*/ 27 w 384"/>
                <a:gd name="T27" fmla="*/ 240 h 379"/>
                <a:gd name="T28" fmla="*/ 12 w 384"/>
                <a:gd name="T29" fmla="*/ 259 h 379"/>
                <a:gd name="T30" fmla="*/ 3 w 384"/>
                <a:gd name="T31" fmla="*/ 273 h 379"/>
                <a:gd name="T32" fmla="*/ 3 w 384"/>
                <a:gd name="T33" fmla="*/ 290 h 379"/>
                <a:gd name="T34" fmla="*/ 22 w 384"/>
                <a:gd name="T35" fmla="*/ 317 h 379"/>
                <a:gd name="T36" fmla="*/ 36 w 384"/>
                <a:gd name="T37" fmla="*/ 336 h 379"/>
                <a:gd name="T38" fmla="*/ 48 w 384"/>
                <a:gd name="T39" fmla="*/ 341 h 379"/>
                <a:gd name="T40" fmla="*/ 53 w 384"/>
                <a:gd name="T41" fmla="*/ 343 h 379"/>
                <a:gd name="T42" fmla="*/ 65 w 384"/>
                <a:gd name="T43" fmla="*/ 348 h 379"/>
                <a:gd name="T44" fmla="*/ 65 w 384"/>
                <a:gd name="T45" fmla="*/ 358 h 379"/>
                <a:gd name="T46" fmla="*/ 96 w 384"/>
                <a:gd name="T47" fmla="*/ 377 h 379"/>
                <a:gd name="T48" fmla="*/ 115 w 384"/>
                <a:gd name="T49" fmla="*/ 370 h 379"/>
                <a:gd name="T50" fmla="*/ 123 w 384"/>
                <a:gd name="T51" fmla="*/ 360 h 379"/>
                <a:gd name="T52" fmla="*/ 135 w 384"/>
                <a:gd name="T53" fmla="*/ 370 h 379"/>
                <a:gd name="T54" fmla="*/ 161 w 384"/>
                <a:gd name="T55" fmla="*/ 360 h 379"/>
                <a:gd name="T56" fmla="*/ 168 w 384"/>
                <a:gd name="T57" fmla="*/ 346 h 379"/>
                <a:gd name="T58" fmla="*/ 190 w 384"/>
                <a:gd name="T59" fmla="*/ 334 h 379"/>
                <a:gd name="T60" fmla="*/ 209 w 384"/>
                <a:gd name="T61" fmla="*/ 319 h 379"/>
                <a:gd name="T62" fmla="*/ 207 w 384"/>
                <a:gd name="T63" fmla="*/ 300 h 379"/>
                <a:gd name="T64" fmla="*/ 240 w 384"/>
                <a:gd name="T65" fmla="*/ 204 h 379"/>
                <a:gd name="T66" fmla="*/ 252 w 384"/>
                <a:gd name="T67" fmla="*/ 209 h 379"/>
                <a:gd name="T68" fmla="*/ 259 w 384"/>
                <a:gd name="T69" fmla="*/ 218 h 379"/>
                <a:gd name="T70" fmla="*/ 279 w 384"/>
                <a:gd name="T71" fmla="*/ 204 h 379"/>
                <a:gd name="T72" fmla="*/ 291 w 384"/>
                <a:gd name="T73" fmla="*/ 168 h 379"/>
                <a:gd name="T74" fmla="*/ 308 w 384"/>
                <a:gd name="T75" fmla="*/ 156 h 379"/>
                <a:gd name="T76" fmla="*/ 320 w 384"/>
                <a:gd name="T77" fmla="*/ 146 h 379"/>
                <a:gd name="T78" fmla="*/ 329 w 384"/>
                <a:gd name="T79" fmla="*/ 127 h 379"/>
                <a:gd name="T80" fmla="*/ 327 w 384"/>
                <a:gd name="T81" fmla="*/ 122 h 379"/>
                <a:gd name="T82" fmla="*/ 329 w 384"/>
                <a:gd name="T83" fmla="*/ 98 h 379"/>
                <a:gd name="T84" fmla="*/ 372 w 384"/>
                <a:gd name="T85" fmla="*/ 120 h 379"/>
                <a:gd name="T86" fmla="*/ 380 w 384"/>
                <a:gd name="T87" fmla="*/ 120 h 379"/>
                <a:gd name="T88" fmla="*/ 384 w 384"/>
                <a:gd name="T89" fmla="*/ 98 h 379"/>
                <a:gd name="T90" fmla="*/ 370 w 384"/>
                <a:gd name="T91" fmla="*/ 79 h 379"/>
                <a:gd name="T92" fmla="*/ 360 w 384"/>
                <a:gd name="T93" fmla="*/ 72 h 379"/>
                <a:gd name="T94" fmla="*/ 348 w 384"/>
                <a:gd name="T95" fmla="*/ 67 h 379"/>
                <a:gd name="T96" fmla="*/ 317 w 384"/>
                <a:gd name="T97" fmla="*/ 84 h 379"/>
                <a:gd name="T98" fmla="*/ 298 w 384"/>
                <a:gd name="T99" fmla="*/ 86 h 379"/>
                <a:gd name="T100" fmla="*/ 288 w 384"/>
                <a:gd name="T101" fmla="*/ 91 h 379"/>
                <a:gd name="T102" fmla="*/ 276 w 384"/>
                <a:gd name="T103" fmla="*/ 103 h 379"/>
                <a:gd name="T104" fmla="*/ 252 w 384"/>
                <a:gd name="T105" fmla="*/ 124 h 379"/>
                <a:gd name="T106" fmla="*/ 243 w 384"/>
                <a:gd name="T107" fmla="*/ 134 h 379"/>
                <a:gd name="T108" fmla="*/ 147 w 384"/>
                <a:gd name="T109" fmla="*/ 9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79">
                  <a:moveTo>
                    <a:pt x="132" y="0"/>
                  </a:moveTo>
                  <a:lnTo>
                    <a:pt x="127" y="0"/>
                  </a:lnTo>
                  <a:lnTo>
                    <a:pt x="123" y="4"/>
                  </a:lnTo>
                  <a:lnTo>
                    <a:pt x="127" y="16"/>
                  </a:lnTo>
                  <a:lnTo>
                    <a:pt x="115" y="26"/>
                  </a:lnTo>
                  <a:lnTo>
                    <a:pt x="132" y="33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5" y="108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96" y="136"/>
                  </a:lnTo>
                  <a:lnTo>
                    <a:pt x="96" y="141"/>
                  </a:lnTo>
                  <a:lnTo>
                    <a:pt x="84" y="144"/>
                  </a:lnTo>
                  <a:lnTo>
                    <a:pt x="79" y="141"/>
                  </a:lnTo>
                  <a:lnTo>
                    <a:pt x="72" y="149"/>
                  </a:lnTo>
                  <a:lnTo>
                    <a:pt x="70" y="153"/>
                  </a:lnTo>
                  <a:lnTo>
                    <a:pt x="63" y="161"/>
                  </a:lnTo>
                  <a:lnTo>
                    <a:pt x="55" y="177"/>
                  </a:lnTo>
                  <a:lnTo>
                    <a:pt x="58" y="192"/>
                  </a:lnTo>
                  <a:lnTo>
                    <a:pt x="48" y="204"/>
                  </a:lnTo>
                  <a:lnTo>
                    <a:pt x="41" y="189"/>
                  </a:lnTo>
                  <a:lnTo>
                    <a:pt x="34" y="189"/>
                  </a:lnTo>
                  <a:lnTo>
                    <a:pt x="27" y="216"/>
                  </a:lnTo>
                  <a:lnTo>
                    <a:pt x="29" y="228"/>
                  </a:lnTo>
                  <a:lnTo>
                    <a:pt x="27" y="240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0" y="259"/>
                  </a:lnTo>
                  <a:lnTo>
                    <a:pt x="3" y="273"/>
                  </a:lnTo>
                  <a:lnTo>
                    <a:pt x="3" y="283"/>
                  </a:lnTo>
                  <a:lnTo>
                    <a:pt x="3" y="290"/>
                  </a:lnTo>
                  <a:lnTo>
                    <a:pt x="5" y="295"/>
                  </a:lnTo>
                  <a:lnTo>
                    <a:pt x="22" y="317"/>
                  </a:lnTo>
                  <a:lnTo>
                    <a:pt x="34" y="334"/>
                  </a:lnTo>
                  <a:lnTo>
                    <a:pt x="36" y="336"/>
                  </a:lnTo>
                  <a:lnTo>
                    <a:pt x="39" y="336"/>
                  </a:lnTo>
                  <a:lnTo>
                    <a:pt x="48" y="341"/>
                  </a:lnTo>
                  <a:lnTo>
                    <a:pt x="51" y="343"/>
                  </a:lnTo>
                  <a:lnTo>
                    <a:pt x="53" y="343"/>
                  </a:lnTo>
                  <a:lnTo>
                    <a:pt x="58" y="348"/>
                  </a:lnTo>
                  <a:lnTo>
                    <a:pt x="65" y="348"/>
                  </a:lnTo>
                  <a:lnTo>
                    <a:pt x="67" y="350"/>
                  </a:lnTo>
                  <a:lnTo>
                    <a:pt x="65" y="358"/>
                  </a:lnTo>
                  <a:lnTo>
                    <a:pt x="79" y="370"/>
                  </a:lnTo>
                  <a:lnTo>
                    <a:pt x="96" y="377"/>
                  </a:lnTo>
                  <a:lnTo>
                    <a:pt x="106" y="379"/>
                  </a:lnTo>
                  <a:lnTo>
                    <a:pt x="115" y="370"/>
                  </a:lnTo>
                  <a:lnTo>
                    <a:pt x="115" y="365"/>
                  </a:lnTo>
                  <a:lnTo>
                    <a:pt x="123" y="360"/>
                  </a:lnTo>
                  <a:lnTo>
                    <a:pt x="130" y="367"/>
                  </a:lnTo>
                  <a:lnTo>
                    <a:pt x="135" y="370"/>
                  </a:lnTo>
                  <a:lnTo>
                    <a:pt x="139" y="367"/>
                  </a:lnTo>
                  <a:lnTo>
                    <a:pt x="161" y="360"/>
                  </a:lnTo>
                  <a:lnTo>
                    <a:pt x="166" y="346"/>
                  </a:lnTo>
                  <a:lnTo>
                    <a:pt x="168" y="346"/>
                  </a:lnTo>
                  <a:lnTo>
                    <a:pt x="173" y="350"/>
                  </a:lnTo>
                  <a:lnTo>
                    <a:pt x="190" y="334"/>
                  </a:lnTo>
                  <a:lnTo>
                    <a:pt x="195" y="338"/>
                  </a:lnTo>
                  <a:lnTo>
                    <a:pt x="209" y="319"/>
                  </a:lnTo>
                  <a:lnTo>
                    <a:pt x="207" y="312"/>
                  </a:lnTo>
                  <a:lnTo>
                    <a:pt x="207" y="300"/>
                  </a:lnTo>
                  <a:lnTo>
                    <a:pt x="221" y="273"/>
                  </a:lnTo>
                  <a:lnTo>
                    <a:pt x="240" y="204"/>
                  </a:lnTo>
                  <a:lnTo>
                    <a:pt x="243" y="201"/>
                  </a:lnTo>
                  <a:lnTo>
                    <a:pt x="252" y="209"/>
                  </a:lnTo>
                  <a:lnTo>
                    <a:pt x="255" y="213"/>
                  </a:lnTo>
                  <a:lnTo>
                    <a:pt x="259" y="218"/>
                  </a:lnTo>
                  <a:lnTo>
                    <a:pt x="271" y="216"/>
                  </a:lnTo>
                  <a:lnTo>
                    <a:pt x="279" y="204"/>
                  </a:lnTo>
                  <a:lnTo>
                    <a:pt x="284" y="177"/>
                  </a:lnTo>
                  <a:lnTo>
                    <a:pt x="291" y="168"/>
                  </a:lnTo>
                  <a:lnTo>
                    <a:pt x="300" y="173"/>
                  </a:lnTo>
                  <a:lnTo>
                    <a:pt x="308" y="156"/>
                  </a:lnTo>
                  <a:lnTo>
                    <a:pt x="315" y="153"/>
                  </a:lnTo>
                  <a:lnTo>
                    <a:pt x="320" y="146"/>
                  </a:lnTo>
                  <a:lnTo>
                    <a:pt x="324" y="132"/>
                  </a:lnTo>
                  <a:lnTo>
                    <a:pt x="329" y="127"/>
                  </a:lnTo>
                  <a:lnTo>
                    <a:pt x="329" y="124"/>
                  </a:lnTo>
                  <a:lnTo>
                    <a:pt x="327" y="122"/>
                  </a:lnTo>
                  <a:lnTo>
                    <a:pt x="329" y="100"/>
                  </a:lnTo>
                  <a:lnTo>
                    <a:pt x="329" y="98"/>
                  </a:lnTo>
                  <a:lnTo>
                    <a:pt x="334" y="93"/>
                  </a:lnTo>
                  <a:lnTo>
                    <a:pt x="372" y="120"/>
                  </a:lnTo>
                  <a:lnTo>
                    <a:pt x="377" y="120"/>
                  </a:lnTo>
                  <a:lnTo>
                    <a:pt x="380" y="120"/>
                  </a:lnTo>
                  <a:lnTo>
                    <a:pt x="384" y="98"/>
                  </a:lnTo>
                  <a:lnTo>
                    <a:pt x="384" y="98"/>
                  </a:lnTo>
                  <a:lnTo>
                    <a:pt x="375" y="79"/>
                  </a:lnTo>
                  <a:lnTo>
                    <a:pt x="370" y="79"/>
                  </a:lnTo>
                  <a:lnTo>
                    <a:pt x="368" y="69"/>
                  </a:lnTo>
                  <a:lnTo>
                    <a:pt x="360" y="72"/>
                  </a:lnTo>
                  <a:lnTo>
                    <a:pt x="353" y="72"/>
                  </a:lnTo>
                  <a:lnTo>
                    <a:pt x="348" y="67"/>
                  </a:lnTo>
                  <a:lnTo>
                    <a:pt x="322" y="76"/>
                  </a:lnTo>
                  <a:lnTo>
                    <a:pt x="317" y="84"/>
                  </a:lnTo>
                  <a:lnTo>
                    <a:pt x="308" y="88"/>
                  </a:lnTo>
                  <a:lnTo>
                    <a:pt x="298" y="86"/>
                  </a:lnTo>
                  <a:lnTo>
                    <a:pt x="293" y="81"/>
                  </a:lnTo>
                  <a:lnTo>
                    <a:pt x="288" y="91"/>
                  </a:lnTo>
                  <a:lnTo>
                    <a:pt x="281" y="93"/>
                  </a:lnTo>
                  <a:lnTo>
                    <a:pt x="276" y="103"/>
                  </a:lnTo>
                  <a:lnTo>
                    <a:pt x="269" y="105"/>
                  </a:lnTo>
                  <a:lnTo>
                    <a:pt x="252" y="124"/>
                  </a:lnTo>
                  <a:lnTo>
                    <a:pt x="247" y="127"/>
                  </a:lnTo>
                  <a:lnTo>
                    <a:pt x="243" y="134"/>
                  </a:lnTo>
                  <a:lnTo>
                    <a:pt x="231" y="79"/>
                  </a:lnTo>
                  <a:lnTo>
                    <a:pt x="147" y="9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3887FA94-C13F-DB4B-ABE3-92A1583FE0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991" y="3015313"/>
              <a:ext cx="568325" cy="633412"/>
            </a:xfrm>
            <a:custGeom>
              <a:avLst/>
              <a:gdLst>
                <a:gd name="T0" fmla="*/ 32 w 358"/>
                <a:gd name="T1" fmla="*/ 349 h 399"/>
                <a:gd name="T2" fmla="*/ 48 w 358"/>
                <a:gd name="T3" fmla="*/ 353 h 399"/>
                <a:gd name="T4" fmla="*/ 63 w 358"/>
                <a:gd name="T5" fmla="*/ 349 h 399"/>
                <a:gd name="T6" fmla="*/ 84 w 358"/>
                <a:gd name="T7" fmla="*/ 375 h 399"/>
                <a:gd name="T8" fmla="*/ 116 w 358"/>
                <a:gd name="T9" fmla="*/ 380 h 399"/>
                <a:gd name="T10" fmla="*/ 140 w 358"/>
                <a:gd name="T11" fmla="*/ 382 h 399"/>
                <a:gd name="T12" fmla="*/ 159 w 358"/>
                <a:gd name="T13" fmla="*/ 387 h 399"/>
                <a:gd name="T14" fmla="*/ 173 w 358"/>
                <a:gd name="T15" fmla="*/ 382 h 399"/>
                <a:gd name="T16" fmla="*/ 183 w 358"/>
                <a:gd name="T17" fmla="*/ 375 h 399"/>
                <a:gd name="T18" fmla="*/ 197 w 358"/>
                <a:gd name="T19" fmla="*/ 375 h 399"/>
                <a:gd name="T20" fmla="*/ 214 w 358"/>
                <a:gd name="T21" fmla="*/ 389 h 399"/>
                <a:gd name="T22" fmla="*/ 226 w 358"/>
                <a:gd name="T23" fmla="*/ 399 h 399"/>
                <a:gd name="T24" fmla="*/ 245 w 358"/>
                <a:gd name="T25" fmla="*/ 385 h 399"/>
                <a:gd name="T26" fmla="*/ 255 w 358"/>
                <a:gd name="T27" fmla="*/ 368 h 399"/>
                <a:gd name="T28" fmla="*/ 260 w 358"/>
                <a:gd name="T29" fmla="*/ 329 h 399"/>
                <a:gd name="T30" fmla="*/ 274 w 358"/>
                <a:gd name="T31" fmla="*/ 344 h 399"/>
                <a:gd name="T32" fmla="*/ 281 w 358"/>
                <a:gd name="T33" fmla="*/ 317 h 399"/>
                <a:gd name="T34" fmla="*/ 296 w 358"/>
                <a:gd name="T35" fmla="*/ 293 h 399"/>
                <a:gd name="T36" fmla="*/ 305 w 358"/>
                <a:gd name="T37" fmla="*/ 281 h 399"/>
                <a:gd name="T38" fmla="*/ 322 w 358"/>
                <a:gd name="T39" fmla="*/ 281 h 399"/>
                <a:gd name="T40" fmla="*/ 337 w 358"/>
                <a:gd name="T41" fmla="*/ 257 h 399"/>
                <a:gd name="T42" fmla="*/ 351 w 358"/>
                <a:gd name="T43" fmla="*/ 248 h 399"/>
                <a:gd name="T44" fmla="*/ 349 w 358"/>
                <a:gd name="T45" fmla="*/ 231 h 399"/>
                <a:gd name="T46" fmla="*/ 351 w 358"/>
                <a:gd name="T47" fmla="*/ 212 h 399"/>
                <a:gd name="T48" fmla="*/ 341 w 358"/>
                <a:gd name="T49" fmla="*/ 166 h 399"/>
                <a:gd name="T50" fmla="*/ 349 w 358"/>
                <a:gd name="T51" fmla="*/ 144 h 399"/>
                <a:gd name="T52" fmla="*/ 358 w 358"/>
                <a:gd name="T53" fmla="*/ 140 h 399"/>
                <a:gd name="T54" fmla="*/ 291 w 358"/>
                <a:gd name="T55" fmla="*/ 19 h 399"/>
                <a:gd name="T56" fmla="*/ 267 w 358"/>
                <a:gd name="T57" fmla="*/ 36 h 399"/>
                <a:gd name="T58" fmla="*/ 238 w 358"/>
                <a:gd name="T59" fmla="*/ 65 h 399"/>
                <a:gd name="T60" fmla="*/ 217 w 358"/>
                <a:gd name="T61" fmla="*/ 65 h 399"/>
                <a:gd name="T62" fmla="*/ 190 w 358"/>
                <a:gd name="T63" fmla="*/ 84 h 399"/>
                <a:gd name="T64" fmla="*/ 168 w 358"/>
                <a:gd name="T65" fmla="*/ 77 h 399"/>
                <a:gd name="T66" fmla="*/ 156 w 358"/>
                <a:gd name="T67" fmla="*/ 77 h 399"/>
                <a:gd name="T68" fmla="*/ 159 w 358"/>
                <a:gd name="T69" fmla="*/ 70 h 399"/>
                <a:gd name="T70" fmla="*/ 120 w 358"/>
                <a:gd name="T71" fmla="*/ 60 h 399"/>
                <a:gd name="T72" fmla="*/ 104 w 358"/>
                <a:gd name="T73" fmla="*/ 60 h 399"/>
                <a:gd name="T74" fmla="*/ 0 w 358"/>
                <a:gd name="T75" fmla="*/ 7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399">
                  <a:moveTo>
                    <a:pt x="0" y="70"/>
                  </a:moveTo>
                  <a:lnTo>
                    <a:pt x="32" y="349"/>
                  </a:lnTo>
                  <a:lnTo>
                    <a:pt x="39" y="349"/>
                  </a:lnTo>
                  <a:lnTo>
                    <a:pt x="48" y="353"/>
                  </a:lnTo>
                  <a:lnTo>
                    <a:pt x="53" y="353"/>
                  </a:lnTo>
                  <a:lnTo>
                    <a:pt x="63" y="349"/>
                  </a:lnTo>
                  <a:lnTo>
                    <a:pt x="80" y="361"/>
                  </a:lnTo>
                  <a:lnTo>
                    <a:pt x="84" y="375"/>
                  </a:lnTo>
                  <a:lnTo>
                    <a:pt x="96" y="380"/>
                  </a:lnTo>
                  <a:lnTo>
                    <a:pt x="116" y="380"/>
                  </a:lnTo>
                  <a:lnTo>
                    <a:pt x="132" y="392"/>
                  </a:lnTo>
                  <a:lnTo>
                    <a:pt x="140" y="382"/>
                  </a:lnTo>
                  <a:lnTo>
                    <a:pt x="144" y="382"/>
                  </a:lnTo>
                  <a:lnTo>
                    <a:pt x="159" y="387"/>
                  </a:lnTo>
                  <a:lnTo>
                    <a:pt x="173" y="385"/>
                  </a:lnTo>
                  <a:lnTo>
                    <a:pt x="173" y="382"/>
                  </a:lnTo>
                  <a:lnTo>
                    <a:pt x="180" y="380"/>
                  </a:lnTo>
                  <a:lnTo>
                    <a:pt x="183" y="375"/>
                  </a:lnTo>
                  <a:lnTo>
                    <a:pt x="193" y="368"/>
                  </a:lnTo>
                  <a:lnTo>
                    <a:pt x="197" y="375"/>
                  </a:lnTo>
                  <a:lnTo>
                    <a:pt x="205" y="387"/>
                  </a:lnTo>
                  <a:lnTo>
                    <a:pt x="214" y="389"/>
                  </a:lnTo>
                  <a:lnTo>
                    <a:pt x="224" y="397"/>
                  </a:lnTo>
                  <a:lnTo>
                    <a:pt x="226" y="399"/>
                  </a:lnTo>
                  <a:lnTo>
                    <a:pt x="238" y="399"/>
                  </a:lnTo>
                  <a:lnTo>
                    <a:pt x="245" y="385"/>
                  </a:lnTo>
                  <a:lnTo>
                    <a:pt x="253" y="380"/>
                  </a:lnTo>
                  <a:lnTo>
                    <a:pt x="255" y="368"/>
                  </a:lnTo>
                  <a:lnTo>
                    <a:pt x="253" y="356"/>
                  </a:lnTo>
                  <a:lnTo>
                    <a:pt x="260" y="329"/>
                  </a:lnTo>
                  <a:lnTo>
                    <a:pt x="267" y="329"/>
                  </a:lnTo>
                  <a:lnTo>
                    <a:pt x="274" y="344"/>
                  </a:lnTo>
                  <a:lnTo>
                    <a:pt x="284" y="332"/>
                  </a:lnTo>
                  <a:lnTo>
                    <a:pt x="281" y="317"/>
                  </a:lnTo>
                  <a:lnTo>
                    <a:pt x="289" y="301"/>
                  </a:lnTo>
                  <a:lnTo>
                    <a:pt x="296" y="293"/>
                  </a:lnTo>
                  <a:lnTo>
                    <a:pt x="298" y="289"/>
                  </a:lnTo>
                  <a:lnTo>
                    <a:pt x="305" y="281"/>
                  </a:lnTo>
                  <a:lnTo>
                    <a:pt x="310" y="284"/>
                  </a:lnTo>
                  <a:lnTo>
                    <a:pt x="322" y="281"/>
                  </a:lnTo>
                  <a:lnTo>
                    <a:pt x="322" y="276"/>
                  </a:lnTo>
                  <a:lnTo>
                    <a:pt x="337" y="257"/>
                  </a:lnTo>
                  <a:lnTo>
                    <a:pt x="341" y="257"/>
                  </a:lnTo>
                  <a:lnTo>
                    <a:pt x="351" y="248"/>
                  </a:lnTo>
                  <a:lnTo>
                    <a:pt x="349" y="236"/>
                  </a:lnTo>
                  <a:lnTo>
                    <a:pt x="349" y="231"/>
                  </a:lnTo>
                  <a:lnTo>
                    <a:pt x="349" y="221"/>
                  </a:lnTo>
                  <a:lnTo>
                    <a:pt x="351" y="212"/>
                  </a:lnTo>
                  <a:lnTo>
                    <a:pt x="358" y="173"/>
                  </a:lnTo>
                  <a:lnTo>
                    <a:pt x="341" y="166"/>
                  </a:lnTo>
                  <a:lnTo>
                    <a:pt x="353" y="156"/>
                  </a:lnTo>
                  <a:lnTo>
                    <a:pt x="349" y="14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32" y="0"/>
                  </a:lnTo>
                  <a:lnTo>
                    <a:pt x="291" y="19"/>
                  </a:lnTo>
                  <a:lnTo>
                    <a:pt x="274" y="31"/>
                  </a:lnTo>
                  <a:lnTo>
                    <a:pt x="267" y="36"/>
                  </a:lnTo>
                  <a:lnTo>
                    <a:pt x="243" y="63"/>
                  </a:lnTo>
                  <a:lnTo>
                    <a:pt x="238" y="65"/>
                  </a:lnTo>
                  <a:lnTo>
                    <a:pt x="231" y="65"/>
                  </a:lnTo>
                  <a:lnTo>
                    <a:pt x="217" y="65"/>
                  </a:lnTo>
                  <a:lnTo>
                    <a:pt x="209" y="67"/>
                  </a:lnTo>
                  <a:lnTo>
                    <a:pt x="190" y="84"/>
                  </a:lnTo>
                  <a:lnTo>
                    <a:pt x="183" y="82"/>
                  </a:lnTo>
                  <a:lnTo>
                    <a:pt x="168" y="77"/>
                  </a:lnTo>
                  <a:lnTo>
                    <a:pt x="164" y="79"/>
                  </a:lnTo>
                  <a:lnTo>
                    <a:pt x="156" y="77"/>
                  </a:lnTo>
                  <a:lnTo>
                    <a:pt x="161" y="70"/>
                  </a:lnTo>
                  <a:lnTo>
                    <a:pt x="159" y="70"/>
                  </a:lnTo>
                  <a:lnTo>
                    <a:pt x="147" y="67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04" y="60"/>
                  </a:lnTo>
                  <a:lnTo>
                    <a:pt x="104" y="55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6DDFB1E1-03A7-6442-A4B3-2131243C0F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979" y="3118500"/>
              <a:ext cx="407988" cy="720725"/>
            </a:xfrm>
            <a:custGeom>
              <a:avLst/>
              <a:gdLst>
                <a:gd name="T0" fmla="*/ 7 w 257"/>
                <a:gd name="T1" fmla="*/ 26 h 454"/>
                <a:gd name="T2" fmla="*/ 29 w 257"/>
                <a:gd name="T3" fmla="*/ 281 h 454"/>
                <a:gd name="T4" fmla="*/ 26 w 257"/>
                <a:gd name="T5" fmla="*/ 286 h 454"/>
                <a:gd name="T6" fmla="*/ 26 w 257"/>
                <a:gd name="T7" fmla="*/ 296 h 454"/>
                <a:gd name="T8" fmla="*/ 24 w 257"/>
                <a:gd name="T9" fmla="*/ 308 h 454"/>
                <a:gd name="T10" fmla="*/ 34 w 257"/>
                <a:gd name="T11" fmla="*/ 329 h 454"/>
                <a:gd name="T12" fmla="*/ 36 w 257"/>
                <a:gd name="T13" fmla="*/ 351 h 454"/>
                <a:gd name="T14" fmla="*/ 26 w 257"/>
                <a:gd name="T15" fmla="*/ 373 h 454"/>
                <a:gd name="T16" fmla="*/ 24 w 257"/>
                <a:gd name="T17" fmla="*/ 380 h 454"/>
                <a:gd name="T18" fmla="*/ 17 w 257"/>
                <a:gd name="T19" fmla="*/ 397 h 454"/>
                <a:gd name="T20" fmla="*/ 2 w 257"/>
                <a:gd name="T21" fmla="*/ 409 h 454"/>
                <a:gd name="T22" fmla="*/ 2 w 257"/>
                <a:gd name="T23" fmla="*/ 425 h 454"/>
                <a:gd name="T24" fmla="*/ 0 w 257"/>
                <a:gd name="T25" fmla="*/ 445 h 454"/>
                <a:gd name="T26" fmla="*/ 0 w 257"/>
                <a:gd name="T27" fmla="*/ 449 h 454"/>
                <a:gd name="T28" fmla="*/ 0 w 257"/>
                <a:gd name="T29" fmla="*/ 454 h 454"/>
                <a:gd name="T30" fmla="*/ 0 w 257"/>
                <a:gd name="T31" fmla="*/ 454 h 454"/>
                <a:gd name="T32" fmla="*/ 7 w 257"/>
                <a:gd name="T33" fmla="*/ 454 h 454"/>
                <a:gd name="T34" fmla="*/ 14 w 257"/>
                <a:gd name="T35" fmla="*/ 452 h 454"/>
                <a:gd name="T36" fmla="*/ 12 w 257"/>
                <a:gd name="T37" fmla="*/ 447 h 454"/>
                <a:gd name="T38" fmla="*/ 14 w 257"/>
                <a:gd name="T39" fmla="*/ 440 h 454"/>
                <a:gd name="T40" fmla="*/ 31 w 257"/>
                <a:gd name="T41" fmla="*/ 442 h 454"/>
                <a:gd name="T42" fmla="*/ 50 w 257"/>
                <a:gd name="T43" fmla="*/ 435 h 454"/>
                <a:gd name="T44" fmla="*/ 77 w 257"/>
                <a:gd name="T45" fmla="*/ 445 h 454"/>
                <a:gd name="T46" fmla="*/ 79 w 257"/>
                <a:gd name="T47" fmla="*/ 447 h 454"/>
                <a:gd name="T48" fmla="*/ 84 w 257"/>
                <a:gd name="T49" fmla="*/ 447 h 454"/>
                <a:gd name="T50" fmla="*/ 89 w 257"/>
                <a:gd name="T51" fmla="*/ 430 h 454"/>
                <a:gd name="T52" fmla="*/ 103 w 257"/>
                <a:gd name="T53" fmla="*/ 425 h 454"/>
                <a:gd name="T54" fmla="*/ 111 w 257"/>
                <a:gd name="T55" fmla="*/ 433 h 454"/>
                <a:gd name="T56" fmla="*/ 118 w 257"/>
                <a:gd name="T57" fmla="*/ 437 h 454"/>
                <a:gd name="T58" fmla="*/ 125 w 257"/>
                <a:gd name="T59" fmla="*/ 433 h 454"/>
                <a:gd name="T60" fmla="*/ 132 w 257"/>
                <a:gd name="T61" fmla="*/ 411 h 454"/>
                <a:gd name="T62" fmla="*/ 137 w 257"/>
                <a:gd name="T63" fmla="*/ 404 h 454"/>
                <a:gd name="T64" fmla="*/ 142 w 257"/>
                <a:gd name="T65" fmla="*/ 404 h 454"/>
                <a:gd name="T66" fmla="*/ 151 w 257"/>
                <a:gd name="T67" fmla="*/ 416 h 454"/>
                <a:gd name="T68" fmla="*/ 173 w 257"/>
                <a:gd name="T69" fmla="*/ 416 h 454"/>
                <a:gd name="T70" fmla="*/ 178 w 257"/>
                <a:gd name="T71" fmla="*/ 394 h 454"/>
                <a:gd name="T72" fmla="*/ 211 w 257"/>
                <a:gd name="T73" fmla="*/ 351 h 454"/>
                <a:gd name="T74" fmla="*/ 211 w 257"/>
                <a:gd name="T75" fmla="*/ 336 h 454"/>
                <a:gd name="T76" fmla="*/ 219 w 257"/>
                <a:gd name="T77" fmla="*/ 332 h 454"/>
                <a:gd name="T78" fmla="*/ 233 w 257"/>
                <a:gd name="T79" fmla="*/ 334 h 454"/>
                <a:gd name="T80" fmla="*/ 245 w 257"/>
                <a:gd name="T81" fmla="*/ 324 h 454"/>
                <a:gd name="T82" fmla="*/ 255 w 257"/>
                <a:gd name="T83" fmla="*/ 322 h 454"/>
                <a:gd name="T84" fmla="*/ 257 w 257"/>
                <a:gd name="T85" fmla="*/ 315 h 454"/>
                <a:gd name="T86" fmla="*/ 252 w 257"/>
                <a:gd name="T87" fmla="*/ 298 h 454"/>
                <a:gd name="T88" fmla="*/ 252 w 257"/>
                <a:gd name="T89" fmla="*/ 291 h 454"/>
                <a:gd name="T90" fmla="*/ 255 w 257"/>
                <a:gd name="T91" fmla="*/ 284 h 454"/>
                <a:gd name="T92" fmla="*/ 223 w 257"/>
                <a:gd name="T93" fmla="*/ 5 h 454"/>
                <a:gd name="T94" fmla="*/ 223 w 257"/>
                <a:gd name="T95" fmla="*/ 0 h 454"/>
                <a:gd name="T96" fmla="*/ 58 w 257"/>
                <a:gd name="T97" fmla="*/ 22 h 454"/>
                <a:gd name="T98" fmla="*/ 53 w 257"/>
                <a:gd name="T99" fmla="*/ 24 h 454"/>
                <a:gd name="T100" fmla="*/ 41 w 257"/>
                <a:gd name="T101" fmla="*/ 29 h 454"/>
                <a:gd name="T102" fmla="*/ 34 w 257"/>
                <a:gd name="T103" fmla="*/ 34 h 454"/>
                <a:gd name="T104" fmla="*/ 19 w 257"/>
                <a:gd name="T105" fmla="*/ 36 h 454"/>
                <a:gd name="T106" fmla="*/ 7 w 257"/>
                <a:gd name="T107" fmla="*/ 2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454">
                  <a:moveTo>
                    <a:pt x="7" y="26"/>
                  </a:moveTo>
                  <a:lnTo>
                    <a:pt x="29" y="281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4" y="308"/>
                  </a:lnTo>
                  <a:lnTo>
                    <a:pt x="34" y="329"/>
                  </a:lnTo>
                  <a:lnTo>
                    <a:pt x="36" y="351"/>
                  </a:lnTo>
                  <a:lnTo>
                    <a:pt x="26" y="373"/>
                  </a:lnTo>
                  <a:lnTo>
                    <a:pt x="24" y="380"/>
                  </a:lnTo>
                  <a:lnTo>
                    <a:pt x="17" y="397"/>
                  </a:lnTo>
                  <a:lnTo>
                    <a:pt x="2" y="409"/>
                  </a:lnTo>
                  <a:lnTo>
                    <a:pt x="2" y="42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7" y="454"/>
                  </a:lnTo>
                  <a:lnTo>
                    <a:pt x="14" y="452"/>
                  </a:lnTo>
                  <a:lnTo>
                    <a:pt x="12" y="447"/>
                  </a:lnTo>
                  <a:lnTo>
                    <a:pt x="14" y="440"/>
                  </a:lnTo>
                  <a:lnTo>
                    <a:pt x="31" y="442"/>
                  </a:lnTo>
                  <a:lnTo>
                    <a:pt x="50" y="435"/>
                  </a:lnTo>
                  <a:lnTo>
                    <a:pt x="77" y="445"/>
                  </a:lnTo>
                  <a:lnTo>
                    <a:pt x="79" y="447"/>
                  </a:lnTo>
                  <a:lnTo>
                    <a:pt x="84" y="447"/>
                  </a:lnTo>
                  <a:lnTo>
                    <a:pt x="89" y="430"/>
                  </a:lnTo>
                  <a:lnTo>
                    <a:pt x="103" y="425"/>
                  </a:lnTo>
                  <a:lnTo>
                    <a:pt x="111" y="433"/>
                  </a:lnTo>
                  <a:lnTo>
                    <a:pt x="118" y="437"/>
                  </a:lnTo>
                  <a:lnTo>
                    <a:pt x="125" y="433"/>
                  </a:lnTo>
                  <a:lnTo>
                    <a:pt x="132" y="411"/>
                  </a:lnTo>
                  <a:lnTo>
                    <a:pt x="137" y="404"/>
                  </a:lnTo>
                  <a:lnTo>
                    <a:pt x="142" y="404"/>
                  </a:lnTo>
                  <a:lnTo>
                    <a:pt x="151" y="416"/>
                  </a:lnTo>
                  <a:lnTo>
                    <a:pt x="173" y="416"/>
                  </a:lnTo>
                  <a:lnTo>
                    <a:pt x="178" y="394"/>
                  </a:lnTo>
                  <a:lnTo>
                    <a:pt x="211" y="351"/>
                  </a:lnTo>
                  <a:lnTo>
                    <a:pt x="211" y="336"/>
                  </a:lnTo>
                  <a:lnTo>
                    <a:pt x="219" y="332"/>
                  </a:lnTo>
                  <a:lnTo>
                    <a:pt x="233" y="334"/>
                  </a:lnTo>
                  <a:lnTo>
                    <a:pt x="245" y="324"/>
                  </a:lnTo>
                  <a:lnTo>
                    <a:pt x="255" y="322"/>
                  </a:lnTo>
                  <a:lnTo>
                    <a:pt x="257" y="315"/>
                  </a:lnTo>
                  <a:lnTo>
                    <a:pt x="252" y="298"/>
                  </a:lnTo>
                  <a:lnTo>
                    <a:pt x="252" y="291"/>
                  </a:lnTo>
                  <a:lnTo>
                    <a:pt x="255" y="284"/>
                  </a:lnTo>
                  <a:lnTo>
                    <a:pt x="223" y="5"/>
                  </a:lnTo>
                  <a:lnTo>
                    <a:pt x="223" y="0"/>
                  </a:lnTo>
                  <a:lnTo>
                    <a:pt x="58" y="22"/>
                  </a:lnTo>
                  <a:lnTo>
                    <a:pt x="53" y="24"/>
                  </a:lnTo>
                  <a:lnTo>
                    <a:pt x="41" y="29"/>
                  </a:lnTo>
                  <a:lnTo>
                    <a:pt x="34" y="34"/>
                  </a:lnTo>
                  <a:lnTo>
                    <a:pt x="19" y="36"/>
                  </a:lnTo>
                  <a:lnTo>
                    <a:pt x="7" y="2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CF997802-F1D8-7144-9C8E-7B5748EAB5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8966" y="3034363"/>
              <a:ext cx="538163" cy="954087"/>
            </a:xfrm>
            <a:custGeom>
              <a:avLst/>
              <a:gdLst>
                <a:gd name="T0" fmla="*/ 58 w 339"/>
                <a:gd name="T1" fmla="*/ 15 h 601"/>
                <a:gd name="T2" fmla="*/ 77 w 339"/>
                <a:gd name="T3" fmla="*/ 31 h 601"/>
                <a:gd name="T4" fmla="*/ 94 w 339"/>
                <a:gd name="T5" fmla="*/ 51 h 601"/>
                <a:gd name="T6" fmla="*/ 99 w 339"/>
                <a:gd name="T7" fmla="*/ 77 h 601"/>
                <a:gd name="T8" fmla="*/ 89 w 339"/>
                <a:gd name="T9" fmla="*/ 94 h 601"/>
                <a:gd name="T10" fmla="*/ 75 w 339"/>
                <a:gd name="T11" fmla="*/ 120 h 601"/>
                <a:gd name="T12" fmla="*/ 58 w 339"/>
                <a:gd name="T13" fmla="*/ 128 h 601"/>
                <a:gd name="T14" fmla="*/ 34 w 339"/>
                <a:gd name="T15" fmla="*/ 132 h 601"/>
                <a:gd name="T16" fmla="*/ 29 w 339"/>
                <a:gd name="T17" fmla="*/ 154 h 601"/>
                <a:gd name="T18" fmla="*/ 41 w 339"/>
                <a:gd name="T19" fmla="*/ 171 h 601"/>
                <a:gd name="T20" fmla="*/ 27 w 339"/>
                <a:gd name="T21" fmla="*/ 212 h 601"/>
                <a:gd name="T22" fmla="*/ 10 w 339"/>
                <a:gd name="T23" fmla="*/ 228 h 601"/>
                <a:gd name="T24" fmla="*/ 5 w 339"/>
                <a:gd name="T25" fmla="*/ 248 h 601"/>
                <a:gd name="T26" fmla="*/ 0 w 339"/>
                <a:gd name="T27" fmla="*/ 262 h 601"/>
                <a:gd name="T28" fmla="*/ 8 w 339"/>
                <a:gd name="T29" fmla="*/ 301 h 601"/>
                <a:gd name="T30" fmla="*/ 34 w 339"/>
                <a:gd name="T31" fmla="*/ 337 h 601"/>
                <a:gd name="T32" fmla="*/ 65 w 339"/>
                <a:gd name="T33" fmla="*/ 363 h 601"/>
                <a:gd name="T34" fmla="*/ 85 w 339"/>
                <a:gd name="T35" fmla="*/ 404 h 601"/>
                <a:gd name="T36" fmla="*/ 99 w 339"/>
                <a:gd name="T37" fmla="*/ 394 h 601"/>
                <a:gd name="T38" fmla="*/ 123 w 339"/>
                <a:gd name="T39" fmla="*/ 411 h 601"/>
                <a:gd name="T40" fmla="*/ 121 w 339"/>
                <a:gd name="T41" fmla="*/ 440 h 601"/>
                <a:gd name="T42" fmla="*/ 101 w 339"/>
                <a:gd name="T43" fmla="*/ 464 h 601"/>
                <a:gd name="T44" fmla="*/ 121 w 339"/>
                <a:gd name="T45" fmla="*/ 490 h 601"/>
                <a:gd name="T46" fmla="*/ 157 w 339"/>
                <a:gd name="T47" fmla="*/ 510 h 601"/>
                <a:gd name="T48" fmla="*/ 185 w 339"/>
                <a:gd name="T49" fmla="*/ 548 h 601"/>
                <a:gd name="T50" fmla="*/ 193 w 339"/>
                <a:gd name="T51" fmla="*/ 563 h 601"/>
                <a:gd name="T52" fmla="*/ 185 w 339"/>
                <a:gd name="T53" fmla="*/ 572 h 601"/>
                <a:gd name="T54" fmla="*/ 207 w 339"/>
                <a:gd name="T55" fmla="*/ 601 h 601"/>
                <a:gd name="T56" fmla="*/ 212 w 339"/>
                <a:gd name="T57" fmla="*/ 596 h 601"/>
                <a:gd name="T58" fmla="*/ 219 w 339"/>
                <a:gd name="T59" fmla="*/ 579 h 601"/>
                <a:gd name="T60" fmla="*/ 243 w 339"/>
                <a:gd name="T61" fmla="*/ 577 h 601"/>
                <a:gd name="T62" fmla="*/ 265 w 339"/>
                <a:gd name="T63" fmla="*/ 589 h 601"/>
                <a:gd name="T64" fmla="*/ 272 w 339"/>
                <a:gd name="T65" fmla="*/ 563 h 601"/>
                <a:gd name="T66" fmla="*/ 277 w 339"/>
                <a:gd name="T67" fmla="*/ 548 h 601"/>
                <a:gd name="T68" fmla="*/ 305 w 339"/>
                <a:gd name="T69" fmla="*/ 538 h 601"/>
                <a:gd name="T70" fmla="*/ 296 w 339"/>
                <a:gd name="T71" fmla="*/ 524 h 601"/>
                <a:gd name="T72" fmla="*/ 301 w 339"/>
                <a:gd name="T73" fmla="*/ 512 h 601"/>
                <a:gd name="T74" fmla="*/ 303 w 339"/>
                <a:gd name="T75" fmla="*/ 507 h 601"/>
                <a:gd name="T76" fmla="*/ 303 w 339"/>
                <a:gd name="T77" fmla="*/ 498 h 601"/>
                <a:gd name="T78" fmla="*/ 305 w 339"/>
                <a:gd name="T79" fmla="*/ 462 h 601"/>
                <a:gd name="T80" fmla="*/ 327 w 339"/>
                <a:gd name="T81" fmla="*/ 433 h 601"/>
                <a:gd name="T82" fmla="*/ 339 w 339"/>
                <a:gd name="T83" fmla="*/ 404 h 601"/>
                <a:gd name="T84" fmla="*/ 327 w 339"/>
                <a:gd name="T85" fmla="*/ 361 h 601"/>
                <a:gd name="T86" fmla="*/ 329 w 339"/>
                <a:gd name="T87" fmla="*/ 339 h 601"/>
                <a:gd name="T88" fmla="*/ 310 w 339"/>
                <a:gd name="T89" fmla="*/ 79 h 601"/>
                <a:gd name="T90" fmla="*/ 303 w 339"/>
                <a:gd name="T91" fmla="*/ 72 h 601"/>
                <a:gd name="T92" fmla="*/ 296 w 339"/>
                <a:gd name="T93" fmla="*/ 41 h 601"/>
                <a:gd name="T94" fmla="*/ 279 w 339"/>
                <a:gd name="T95" fmla="*/ 1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9" h="601">
                  <a:moveTo>
                    <a:pt x="279" y="0"/>
                  </a:moveTo>
                  <a:lnTo>
                    <a:pt x="58" y="15"/>
                  </a:lnTo>
                  <a:lnTo>
                    <a:pt x="60" y="19"/>
                  </a:lnTo>
                  <a:lnTo>
                    <a:pt x="77" y="31"/>
                  </a:lnTo>
                  <a:lnTo>
                    <a:pt x="80" y="41"/>
                  </a:lnTo>
                  <a:lnTo>
                    <a:pt x="94" y="51"/>
                  </a:lnTo>
                  <a:lnTo>
                    <a:pt x="101" y="70"/>
                  </a:lnTo>
                  <a:lnTo>
                    <a:pt x="99" y="77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103"/>
                  </a:lnTo>
                  <a:lnTo>
                    <a:pt x="75" y="120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41" y="128"/>
                  </a:lnTo>
                  <a:lnTo>
                    <a:pt x="34" y="132"/>
                  </a:lnTo>
                  <a:lnTo>
                    <a:pt x="27" y="144"/>
                  </a:lnTo>
                  <a:lnTo>
                    <a:pt x="29" y="154"/>
                  </a:lnTo>
                  <a:lnTo>
                    <a:pt x="39" y="164"/>
                  </a:lnTo>
                  <a:lnTo>
                    <a:pt x="41" y="171"/>
                  </a:lnTo>
                  <a:lnTo>
                    <a:pt x="39" y="185"/>
                  </a:lnTo>
                  <a:lnTo>
                    <a:pt x="27" y="212"/>
                  </a:lnTo>
                  <a:lnTo>
                    <a:pt x="15" y="221"/>
                  </a:lnTo>
                  <a:lnTo>
                    <a:pt x="10" y="228"/>
                  </a:lnTo>
                  <a:lnTo>
                    <a:pt x="10" y="238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0" y="262"/>
                  </a:lnTo>
                  <a:lnTo>
                    <a:pt x="3" y="284"/>
                  </a:lnTo>
                  <a:lnTo>
                    <a:pt x="8" y="301"/>
                  </a:lnTo>
                  <a:lnTo>
                    <a:pt x="10" y="308"/>
                  </a:lnTo>
                  <a:lnTo>
                    <a:pt x="34" y="337"/>
                  </a:lnTo>
                  <a:lnTo>
                    <a:pt x="58" y="356"/>
                  </a:lnTo>
                  <a:lnTo>
                    <a:pt x="65" y="363"/>
                  </a:lnTo>
                  <a:lnTo>
                    <a:pt x="80" y="401"/>
                  </a:lnTo>
                  <a:lnTo>
                    <a:pt x="85" y="404"/>
                  </a:lnTo>
                  <a:lnTo>
                    <a:pt x="92" y="397"/>
                  </a:lnTo>
                  <a:lnTo>
                    <a:pt x="99" y="394"/>
                  </a:lnTo>
                  <a:lnTo>
                    <a:pt x="118" y="404"/>
                  </a:lnTo>
                  <a:lnTo>
                    <a:pt x="123" y="411"/>
                  </a:lnTo>
                  <a:lnTo>
                    <a:pt x="118" y="423"/>
                  </a:lnTo>
                  <a:lnTo>
                    <a:pt x="121" y="440"/>
                  </a:lnTo>
                  <a:lnTo>
                    <a:pt x="104" y="457"/>
                  </a:lnTo>
                  <a:lnTo>
                    <a:pt x="101" y="464"/>
                  </a:lnTo>
                  <a:lnTo>
                    <a:pt x="106" y="476"/>
                  </a:lnTo>
                  <a:lnTo>
                    <a:pt x="121" y="490"/>
                  </a:lnTo>
                  <a:lnTo>
                    <a:pt x="145" y="505"/>
                  </a:lnTo>
                  <a:lnTo>
                    <a:pt x="157" y="510"/>
                  </a:lnTo>
                  <a:lnTo>
                    <a:pt x="181" y="529"/>
                  </a:lnTo>
                  <a:lnTo>
                    <a:pt x="185" y="548"/>
                  </a:lnTo>
                  <a:lnTo>
                    <a:pt x="193" y="558"/>
                  </a:lnTo>
                  <a:lnTo>
                    <a:pt x="193" y="563"/>
                  </a:lnTo>
                  <a:lnTo>
                    <a:pt x="185" y="567"/>
                  </a:lnTo>
                  <a:lnTo>
                    <a:pt x="185" y="572"/>
                  </a:lnTo>
                  <a:lnTo>
                    <a:pt x="202" y="601"/>
                  </a:lnTo>
                  <a:lnTo>
                    <a:pt x="207" y="601"/>
                  </a:lnTo>
                  <a:lnTo>
                    <a:pt x="207" y="596"/>
                  </a:lnTo>
                  <a:lnTo>
                    <a:pt x="212" y="596"/>
                  </a:lnTo>
                  <a:lnTo>
                    <a:pt x="214" y="599"/>
                  </a:lnTo>
                  <a:lnTo>
                    <a:pt x="219" y="579"/>
                  </a:lnTo>
                  <a:lnTo>
                    <a:pt x="229" y="575"/>
                  </a:lnTo>
                  <a:lnTo>
                    <a:pt x="243" y="577"/>
                  </a:lnTo>
                  <a:lnTo>
                    <a:pt x="255" y="582"/>
                  </a:lnTo>
                  <a:lnTo>
                    <a:pt x="265" y="589"/>
                  </a:lnTo>
                  <a:lnTo>
                    <a:pt x="277" y="584"/>
                  </a:lnTo>
                  <a:lnTo>
                    <a:pt x="272" y="563"/>
                  </a:lnTo>
                  <a:lnTo>
                    <a:pt x="269" y="551"/>
                  </a:lnTo>
                  <a:lnTo>
                    <a:pt x="277" y="548"/>
                  </a:lnTo>
                  <a:lnTo>
                    <a:pt x="303" y="541"/>
                  </a:lnTo>
                  <a:lnTo>
                    <a:pt x="305" y="538"/>
                  </a:lnTo>
                  <a:lnTo>
                    <a:pt x="296" y="526"/>
                  </a:lnTo>
                  <a:lnTo>
                    <a:pt x="296" y="524"/>
                  </a:lnTo>
                  <a:lnTo>
                    <a:pt x="301" y="522"/>
                  </a:lnTo>
                  <a:lnTo>
                    <a:pt x="301" y="512"/>
                  </a:lnTo>
                  <a:lnTo>
                    <a:pt x="305" y="507"/>
                  </a:lnTo>
                  <a:lnTo>
                    <a:pt x="303" y="507"/>
                  </a:lnTo>
                  <a:lnTo>
                    <a:pt x="303" y="502"/>
                  </a:lnTo>
                  <a:lnTo>
                    <a:pt x="303" y="498"/>
                  </a:lnTo>
                  <a:lnTo>
                    <a:pt x="305" y="478"/>
                  </a:lnTo>
                  <a:lnTo>
                    <a:pt x="305" y="462"/>
                  </a:lnTo>
                  <a:lnTo>
                    <a:pt x="320" y="450"/>
                  </a:lnTo>
                  <a:lnTo>
                    <a:pt x="327" y="433"/>
                  </a:lnTo>
                  <a:lnTo>
                    <a:pt x="329" y="426"/>
                  </a:lnTo>
                  <a:lnTo>
                    <a:pt x="339" y="404"/>
                  </a:lnTo>
                  <a:lnTo>
                    <a:pt x="337" y="382"/>
                  </a:lnTo>
                  <a:lnTo>
                    <a:pt x="327" y="361"/>
                  </a:lnTo>
                  <a:lnTo>
                    <a:pt x="329" y="349"/>
                  </a:lnTo>
                  <a:lnTo>
                    <a:pt x="329" y="339"/>
                  </a:lnTo>
                  <a:lnTo>
                    <a:pt x="332" y="334"/>
                  </a:lnTo>
                  <a:lnTo>
                    <a:pt x="310" y="79"/>
                  </a:lnTo>
                  <a:lnTo>
                    <a:pt x="305" y="77"/>
                  </a:lnTo>
                  <a:lnTo>
                    <a:pt x="303" y="72"/>
                  </a:lnTo>
                  <a:lnTo>
                    <a:pt x="298" y="48"/>
                  </a:lnTo>
                  <a:lnTo>
                    <a:pt x="296" y="41"/>
                  </a:lnTo>
                  <a:lnTo>
                    <a:pt x="286" y="34"/>
                  </a:lnTo>
                  <a:lnTo>
                    <a:pt x="279" y="19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4771A493-4A5E-3948-9C57-785FE44DD8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9091" y="3817000"/>
              <a:ext cx="1185863" cy="514350"/>
            </a:xfrm>
            <a:custGeom>
              <a:avLst/>
              <a:gdLst>
                <a:gd name="T0" fmla="*/ 9 w 747"/>
                <a:gd name="T1" fmla="*/ 262 h 324"/>
                <a:gd name="T2" fmla="*/ 19 w 747"/>
                <a:gd name="T3" fmla="*/ 247 h 324"/>
                <a:gd name="T4" fmla="*/ 28 w 747"/>
                <a:gd name="T5" fmla="*/ 228 h 324"/>
                <a:gd name="T6" fmla="*/ 86 w 747"/>
                <a:gd name="T7" fmla="*/ 197 h 324"/>
                <a:gd name="T8" fmla="*/ 110 w 747"/>
                <a:gd name="T9" fmla="*/ 173 h 324"/>
                <a:gd name="T10" fmla="*/ 120 w 747"/>
                <a:gd name="T11" fmla="*/ 168 h 324"/>
                <a:gd name="T12" fmla="*/ 132 w 747"/>
                <a:gd name="T13" fmla="*/ 158 h 324"/>
                <a:gd name="T14" fmla="*/ 144 w 747"/>
                <a:gd name="T15" fmla="*/ 156 h 324"/>
                <a:gd name="T16" fmla="*/ 175 w 747"/>
                <a:gd name="T17" fmla="*/ 144 h 324"/>
                <a:gd name="T18" fmla="*/ 204 w 747"/>
                <a:gd name="T19" fmla="*/ 106 h 324"/>
                <a:gd name="T20" fmla="*/ 206 w 747"/>
                <a:gd name="T21" fmla="*/ 84 h 324"/>
                <a:gd name="T22" fmla="*/ 228 w 747"/>
                <a:gd name="T23" fmla="*/ 82 h 324"/>
                <a:gd name="T24" fmla="*/ 264 w 747"/>
                <a:gd name="T25" fmla="*/ 77 h 324"/>
                <a:gd name="T26" fmla="*/ 706 w 747"/>
                <a:gd name="T27" fmla="*/ 5 h 324"/>
                <a:gd name="T28" fmla="*/ 718 w 747"/>
                <a:gd name="T29" fmla="*/ 12 h 324"/>
                <a:gd name="T30" fmla="*/ 730 w 747"/>
                <a:gd name="T31" fmla="*/ 31 h 324"/>
                <a:gd name="T32" fmla="*/ 725 w 747"/>
                <a:gd name="T33" fmla="*/ 36 h 324"/>
                <a:gd name="T34" fmla="*/ 713 w 747"/>
                <a:gd name="T35" fmla="*/ 33 h 324"/>
                <a:gd name="T36" fmla="*/ 708 w 747"/>
                <a:gd name="T37" fmla="*/ 36 h 324"/>
                <a:gd name="T38" fmla="*/ 682 w 747"/>
                <a:gd name="T39" fmla="*/ 53 h 324"/>
                <a:gd name="T40" fmla="*/ 660 w 747"/>
                <a:gd name="T41" fmla="*/ 70 h 324"/>
                <a:gd name="T42" fmla="*/ 667 w 747"/>
                <a:gd name="T43" fmla="*/ 72 h 324"/>
                <a:gd name="T44" fmla="*/ 701 w 747"/>
                <a:gd name="T45" fmla="*/ 58 h 324"/>
                <a:gd name="T46" fmla="*/ 713 w 747"/>
                <a:gd name="T47" fmla="*/ 67 h 324"/>
                <a:gd name="T48" fmla="*/ 725 w 747"/>
                <a:gd name="T49" fmla="*/ 72 h 324"/>
                <a:gd name="T50" fmla="*/ 739 w 747"/>
                <a:gd name="T51" fmla="*/ 58 h 324"/>
                <a:gd name="T52" fmla="*/ 747 w 747"/>
                <a:gd name="T53" fmla="*/ 91 h 324"/>
                <a:gd name="T54" fmla="*/ 735 w 747"/>
                <a:gd name="T55" fmla="*/ 108 h 324"/>
                <a:gd name="T56" fmla="*/ 718 w 747"/>
                <a:gd name="T57" fmla="*/ 122 h 324"/>
                <a:gd name="T58" fmla="*/ 691 w 747"/>
                <a:gd name="T59" fmla="*/ 125 h 324"/>
                <a:gd name="T60" fmla="*/ 686 w 747"/>
                <a:gd name="T61" fmla="*/ 120 h 324"/>
                <a:gd name="T62" fmla="*/ 679 w 747"/>
                <a:gd name="T63" fmla="*/ 113 h 324"/>
                <a:gd name="T64" fmla="*/ 677 w 747"/>
                <a:gd name="T65" fmla="*/ 132 h 324"/>
                <a:gd name="T66" fmla="*/ 686 w 747"/>
                <a:gd name="T67" fmla="*/ 137 h 324"/>
                <a:gd name="T68" fmla="*/ 691 w 747"/>
                <a:gd name="T69" fmla="*/ 156 h 324"/>
                <a:gd name="T70" fmla="*/ 660 w 747"/>
                <a:gd name="T71" fmla="*/ 173 h 324"/>
                <a:gd name="T72" fmla="*/ 658 w 747"/>
                <a:gd name="T73" fmla="*/ 180 h 324"/>
                <a:gd name="T74" fmla="*/ 703 w 747"/>
                <a:gd name="T75" fmla="*/ 168 h 324"/>
                <a:gd name="T76" fmla="*/ 715 w 747"/>
                <a:gd name="T77" fmla="*/ 170 h 324"/>
                <a:gd name="T78" fmla="*/ 682 w 747"/>
                <a:gd name="T79" fmla="*/ 199 h 324"/>
                <a:gd name="T80" fmla="*/ 643 w 747"/>
                <a:gd name="T81" fmla="*/ 231 h 324"/>
                <a:gd name="T82" fmla="*/ 638 w 747"/>
                <a:gd name="T83" fmla="*/ 235 h 324"/>
                <a:gd name="T84" fmla="*/ 602 w 747"/>
                <a:gd name="T85" fmla="*/ 279 h 324"/>
                <a:gd name="T86" fmla="*/ 586 w 747"/>
                <a:gd name="T87" fmla="*/ 315 h 324"/>
                <a:gd name="T88" fmla="*/ 432 w 747"/>
                <a:gd name="T89" fmla="*/ 245 h 324"/>
                <a:gd name="T90" fmla="*/ 314 w 747"/>
                <a:gd name="T91" fmla="*/ 231 h 324"/>
                <a:gd name="T92" fmla="*/ 305 w 747"/>
                <a:gd name="T93" fmla="*/ 226 h 324"/>
                <a:gd name="T94" fmla="*/ 187 w 747"/>
                <a:gd name="T95" fmla="*/ 238 h 324"/>
                <a:gd name="T96" fmla="*/ 161 w 747"/>
                <a:gd name="T97" fmla="*/ 255 h 324"/>
                <a:gd name="T98" fmla="*/ 0 w 747"/>
                <a:gd name="T99" fmla="*/ 28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324">
                  <a:moveTo>
                    <a:pt x="0" y="286"/>
                  </a:moveTo>
                  <a:lnTo>
                    <a:pt x="2" y="262"/>
                  </a:lnTo>
                  <a:lnTo>
                    <a:pt x="9" y="262"/>
                  </a:lnTo>
                  <a:lnTo>
                    <a:pt x="12" y="259"/>
                  </a:lnTo>
                  <a:lnTo>
                    <a:pt x="19" y="255"/>
                  </a:lnTo>
                  <a:lnTo>
                    <a:pt x="19" y="247"/>
                  </a:lnTo>
                  <a:lnTo>
                    <a:pt x="19" y="243"/>
                  </a:lnTo>
                  <a:lnTo>
                    <a:pt x="21" y="238"/>
                  </a:lnTo>
                  <a:lnTo>
                    <a:pt x="28" y="228"/>
                  </a:lnTo>
                  <a:lnTo>
                    <a:pt x="45" y="221"/>
                  </a:lnTo>
                  <a:lnTo>
                    <a:pt x="67" y="216"/>
                  </a:lnTo>
                  <a:lnTo>
                    <a:pt x="86" y="197"/>
                  </a:lnTo>
                  <a:lnTo>
                    <a:pt x="93" y="194"/>
                  </a:lnTo>
                  <a:lnTo>
                    <a:pt x="105" y="182"/>
                  </a:lnTo>
                  <a:lnTo>
                    <a:pt x="110" y="173"/>
                  </a:lnTo>
                  <a:lnTo>
                    <a:pt x="110" y="173"/>
                  </a:lnTo>
                  <a:lnTo>
                    <a:pt x="117" y="173"/>
                  </a:lnTo>
                  <a:lnTo>
                    <a:pt x="120" y="168"/>
                  </a:lnTo>
                  <a:lnTo>
                    <a:pt x="122" y="166"/>
                  </a:lnTo>
                  <a:lnTo>
                    <a:pt x="127" y="158"/>
                  </a:lnTo>
                  <a:lnTo>
                    <a:pt x="132" y="158"/>
                  </a:lnTo>
                  <a:lnTo>
                    <a:pt x="137" y="163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56" y="149"/>
                  </a:lnTo>
                  <a:lnTo>
                    <a:pt x="163" y="144"/>
                  </a:lnTo>
                  <a:lnTo>
                    <a:pt x="175" y="144"/>
                  </a:lnTo>
                  <a:lnTo>
                    <a:pt x="189" y="120"/>
                  </a:lnTo>
                  <a:lnTo>
                    <a:pt x="201" y="113"/>
                  </a:lnTo>
                  <a:lnTo>
                    <a:pt x="204" y="106"/>
                  </a:lnTo>
                  <a:lnTo>
                    <a:pt x="204" y="98"/>
                  </a:lnTo>
                  <a:lnTo>
                    <a:pt x="204" y="91"/>
                  </a:lnTo>
                  <a:lnTo>
                    <a:pt x="206" y="84"/>
                  </a:lnTo>
                  <a:lnTo>
                    <a:pt x="206" y="82"/>
                  </a:lnTo>
                  <a:lnTo>
                    <a:pt x="228" y="77"/>
                  </a:lnTo>
                  <a:lnTo>
                    <a:pt x="228" y="82"/>
                  </a:lnTo>
                  <a:lnTo>
                    <a:pt x="249" y="79"/>
                  </a:lnTo>
                  <a:lnTo>
                    <a:pt x="259" y="77"/>
                  </a:lnTo>
                  <a:lnTo>
                    <a:pt x="264" y="77"/>
                  </a:lnTo>
                  <a:lnTo>
                    <a:pt x="490" y="41"/>
                  </a:lnTo>
                  <a:lnTo>
                    <a:pt x="703" y="0"/>
                  </a:lnTo>
                  <a:lnTo>
                    <a:pt x="706" y="5"/>
                  </a:lnTo>
                  <a:lnTo>
                    <a:pt x="708" y="7"/>
                  </a:lnTo>
                  <a:lnTo>
                    <a:pt x="713" y="12"/>
                  </a:lnTo>
                  <a:lnTo>
                    <a:pt x="718" y="12"/>
                  </a:lnTo>
                  <a:lnTo>
                    <a:pt x="722" y="17"/>
                  </a:lnTo>
                  <a:lnTo>
                    <a:pt x="725" y="21"/>
                  </a:lnTo>
                  <a:lnTo>
                    <a:pt x="730" y="31"/>
                  </a:lnTo>
                  <a:lnTo>
                    <a:pt x="727" y="33"/>
                  </a:lnTo>
                  <a:lnTo>
                    <a:pt x="727" y="36"/>
                  </a:lnTo>
                  <a:lnTo>
                    <a:pt x="725" y="36"/>
                  </a:lnTo>
                  <a:lnTo>
                    <a:pt x="725" y="31"/>
                  </a:lnTo>
                  <a:lnTo>
                    <a:pt x="718" y="33"/>
                  </a:lnTo>
                  <a:lnTo>
                    <a:pt x="713" y="33"/>
                  </a:lnTo>
                  <a:lnTo>
                    <a:pt x="708" y="31"/>
                  </a:lnTo>
                  <a:lnTo>
                    <a:pt x="706" y="33"/>
                  </a:lnTo>
                  <a:lnTo>
                    <a:pt x="708" y="36"/>
                  </a:lnTo>
                  <a:lnTo>
                    <a:pt x="708" y="38"/>
                  </a:lnTo>
                  <a:lnTo>
                    <a:pt x="686" y="48"/>
                  </a:lnTo>
                  <a:lnTo>
                    <a:pt x="682" y="53"/>
                  </a:lnTo>
                  <a:lnTo>
                    <a:pt x="674" y="60"/>
                  </a:lnTo>
                  <a:lnTo>
                    <a:pt x="662" y="62"/>
                  </a:lnTo>
                  <a:lnTo>
                    <a:pt x="660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7" y="72"/>
                  </a:lnTo>
                  <a:lnTo>
                    <a:pt x="679" y="67"/>
                  </a:lnTo>
                  <a:lnTo>
                    <a:pt x="694" y="62"/>
                  </a:lnTo>
                  <a:lnTo>
                    <a:pt x="701" y="58"/>
                  </a:lnTo>
                  <a:lnTo>
                    <a:pt x="713" y="58"/>
                  </a:lnTo>
                  <a:lnTo>
                    <a:pt x="715" y="60"/>
                  </a:lnTo>
                  <a:lnTo>
                    <a:pt x="713" y="67"/>
                  </a:lnTo>
                  <a:lnTo>
                    <a:pt x="715" y="72"/>
                  </a:lnTo>
                  <a:lnTo>
                    <a:pt x="718" y="74"/>
                  </a:lnTo>
                  <a:lnTo>
                    <a:pt x="725" y="72"/>
                  </a:lnTo>
                  <a:lnTo>
                    <a:pt x="725" y="67"/>
                  </a:lnTo>
                  <a:lnTo>
                    <a:pt x="732" y="58"/>
                  </a:lnTo>
                  <a:lnTo>
                    <a:pt x="739" y="58"/>
                  </a:lnTo>
                  <a:lnTo>
                    <a:pt x="744" y="70"/>
                  </a:lnTo>
                  <a:lnTo>
                    <a:pt x="747" y="86"/>
                  </a:lnTo>
                  <a:lnTo>
                    <a:pt x="747" y="91"/>
                  </a:lnTo>
                  <a:lnTo>
                    <a:pt x="747" y="94"/>
                  </a:lnTo>
                  <a:lnTo>
                    <a:pt x="737" y="103"/>
                  </a:lnTo>
                  <a:lnTo>
                    <a:pt x="735" y="108"/>
                  </a:lnTo>
                  <a:lnTo>
                    <a:pt x="732" y="113"/>
                  </a:lnTo>
                  <a:lnTo>
                    <a:pt x="725" y="120"/>
                  </a:lnTo>
                  <a:lnTo>
                    <a:pt x="718" y="122"/>
                  </a:lnTo>
                  <a:lnTo>
                    <a:pt x="710" y="127"/>
                  </a:lnTo>
                  <a:lnTo>
                    <a:pt x="696" y="125"/>
                  </a:lnTo>
                  <a:lnTo>
                    <a:pt x="691" y="125"/>
                  </a:lnTo>
                  <a:lnTo>
                    <a:pt x="691" y="125"/>
                  </a:lnTo>
                  <a:lnTo>
                    <a:pt x="689" y="125"/>
                  </a:lnTo>
                  <a:lnTo>
                    <a:pt x="686" y="120"/>
                  </a:lnTo>
                  <a:lnTo>
                    <a:pt x="686" y="115"/>
                  </a:lnTo>
                  <a:lnTo>
                    <a:pt x="684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7"/>
                  </a:lnTo>
                  <a:lnTo>
                    <a:pt x="677" y="132"/>
                  </a:lnTo>
                  <a:lnTo>
                    <a:pt x="677" y="130"/>
                  </a:lnTo>
                  <a:lnTo>
                    <a:pt x="679" y="137"/>
                  </a:lnTo>
                  <a:lnTo>
                    <a:pt x="686" y="137"/>
                  </a:lnTo>
                  <a:lnTo>
                    <a:pt x="691" y="144"/>
                  </a:lnTo>
                  <a:lnTo>
                    <a:pt x="689" y="151"/>
                  </a:lnTo>
                  <a:lnTo>
                    <a:pt x="691" y="156"/>
                  </a:lnTo>
                  <a:lnTo>
                    <a:pt x="674" y="175"/>
                  </a:lnTo>
                  <a:lnTo>
                    <a:pt x="670" y="175"/>
                  </a:lnTo>
                  <a:lnTo>
                    <a:pt x="660" y="173"/>
                  </a:lnTo>
                  <a:lnTo>
                    <a:pt x="653" y="173"/>
                  </a:lnTo>
                  <a:lnTo>
                    <a:pt x="653" y="175"/>
                  </a:lnTo>
                  <a:lnTo>
                    <a:pt x="658" y="180"/>
                  </a:lnTo>
                  <a:lnTo>
                    <a:pt x="677" y="180"/>
                  </a:lnTo>
                  <a:lnTo>
                    <a:pt x="686" y="175"/>
                  </a:lnTo>
                  <a:lnTo>
                    <a:pt x="703" y="168"/>
                  </a:lnTo>
                  <a:lnTo>
                    <a:pt x="706" y="163"/>
                  </a:lnTo>
                  <a:lnTo>
                    <a:pt x="708" y="163"/>
                  </a:lnTo>
                  <a:lnTo>
                    <a:pt x="715" y="170"/>
                  </a:lnTo>
                  <a:lnTo>
                    <a:pt x="708" y="182"/>
                  </a:lnTo>
                  <a:lnTo>
                    <a:pt x="696" y="197"/>
                  </a:lnTo>
                  <a:lnTo>
                    <a:pt x="682" y="199"/>
                  </a:lnTo>
                  <a:lnTo>
                    <a:pt x="674" y="204"/>
                  </a:lnTo>
                  <a:lnTo>
                    <a:pt x="658" y="207"/>
                  </a:lnTo>
                  <a:lnTo>
                    <a:pt x="643" y="231"/>
                  </a:lnTo>
                  <a:lnTo>
                    <a:pt x="636" y="231"/>
                  </a:lnTo>
                  <a:lnTo>
                    <a:pt x="636" y="233"/>
                  </a:lnTo>
                  <a:lnTo>
                    <a:pt x="638" y="235"/>
                  </a:lnTo>
                  <a:lnTo>
                    <a:pt x="622" y="245"/>
                  </a:lnTo>
                  <a:lnTo>
                    <a:pt x="612" y="257"/>
                  </a:lnTo>
                  <a:lnTo>
                    <a:pt x="602" y="279"/>
                  </a:lnTo>
                  <a:lnTo>
                    <a:pt x="598" y="303"/>
                  </a:lnTo>
                  <a:lnTo>
                    <a:pt x="593" y="310"/>
                  </a:lnTo>
                  <a:lnTo>
                    <a:pt x="586" y="315"/>
                  </a:lnTo>
                  <a:lnTo>
                    <a:pt x="550" y="319"/>
                  </a:lnTo>
                  <a:lnTo>
                    <a:pt x="545" y="324"/>
                  </a:lnTo>
                  <a:lnTo>
                    <a:pt x="432" y="245"/>
                  </a:lnTo>
                  <a:lnTo>
                    <a:pt x="333" y="257"/>
                  </a:lnTo>
                  <a:lnTo>
                    <a:pt x="331" y="243"/>
                  </a:lnTo>
                  <a:lnTo>
                    <a:pt x="314" y="231"/>
                  </a:lnTo>
                  <a:lnTo>
                    <a:pt x="307" y="233"/>
                  </a:lnTo>
                  <a:lnTo>
                    <a:pt x="302" y="231"/>
                  </a:lnTo>
                  <a:lnTo>
                    <a:pt x="305" y="226"/>
                  </a:lnTo>
                  <a:lnTo>
                    <a:pt x="302" y="223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5" y="240"/>
                  </a:lnTo>
                  <a:lnTo>
                    <a:pt x="161" y="250"/>
                  </a:lnTo>
                  <a:lnTo>
                    <a:pt x="161" y="255"/>
                  </a:lnTo>
                  <a:lnTo>
                    <a:pt x="153" y="255"/>
                  </a:lnTo>
                  <a:lnTo>
                    <a:pt x="127" y="267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15DACF34-D5C8-DA4B-A0D0-58E7BE16A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6454" y="3950350"/>
              <a:ext cx="1109663" cy="388937"/>
            </a:xfrm>
            <a:custGeom>
              <a:avLst/>
              <a:gdLst>
                <a:gd name="T0" fmla="*/ 699 w 699"/>
                <a:gd name="T1" fmla="*/ 0 h 245"/>
                <a:gd name="T2" fmla="*/ 557 w 699"/>
                <a:gd name="T3" fmla="*/ 17 h 245"/>
                <a:gd name="T4" fmla="*/ 548 w 699"/>
                <a:gd name="T5" fmla="*/ 22 h 245"/>
                <a:gd name="T6" fmla="*/ 197 w 699"/>
                <a:gd name="T7" fmla="*/ 55 h 245"/>
                <a:gd name="T8" fmla="*/ 190 w 699"/>
                <a:gd name="T9" fmla="*/ 50 h 245"/>
                <a:gd name="T10" fmla="*/ 176 w 699"/>
                <a:gd name="T11" fmla="*/ 53 h 245"/>
                <a:gd name="T12" fmla="*/ 180 w 699"/>
                <a:gd name="T13" fmla="*/ 58 h 245"/>
                <a:gd name="T14" fmla="*/ 180 w 699"/>
                <a:gd name="T15" fmla="*/ 70 h 245"/>
                <a:gd name="T16" fmla="*/ 56 w 699"/>
                <a:gd name="T17" fmla="*/ 79 h 245"/>
                <a:gd name="T18" fmla="*/ 48 w 699"/>
                <a:gd name="T19" fmla="*/ 94 h 245"/>
                <a:gd name="T20" fmla="*/ 44 w 699"/>
                <a:gd name="T21" fmla="*/ 113 h 245"/>
                <a:gd name="T22" fmla="*/ 46 w 699"/>
                <a:gd name="T23" fmla="*/ 118 h 245"/>
                <a:gd name="T24" fmla="*/ 41 w 699"/>
                <a:gd name="T25" fmla="*/ 135 h 245"/>
                <a:gd name="T26" fmla="*/ 39 w 699"/>
                <a:gd name="T27" fmla="*/ 139 h 245"/>
                <a:gd name="T28" fmla="*/ 41 w 699"/>
                <a:gd name="T29" fmla="*/ 144 h 245"/>
                <a:gd name="T30" fmla="*/ 36 w 699"/>
                <a:gd name="T31" fmla="*/ 154 h 245"/>
                <a:gd name="T32" fmla="*/ 27 w 699"/>
                <a:gd name="T33" fmla="*/ 166 h 245"/>
                <a:gd name="T34" fmla="*/ 22 w 699"/>
                <a:gd name="T35" fmla="*/ 187 h 245"/>
                <a:gd name="T36" fmla="*/ 10 w 699"/>
                <a:gd name="T37" fmla="*/ 202 h 245"/>
                <a:gd name="T38" fmla="*/ 12 w 699"/>
                <a:gd name="T39" fmla="*/ 216 h 245"/>
                <a:gd name="T40" fmla="*/ 12 w 699"/>
                <a:gd name="T41" fmla="*/ 235 h 245"/>
                <a:gd name="T42" fmla="*/ 8 w 699"/>
                <a:gd name="T43" fmla="*/ 235 h 245"/>
                <a:gd name="T44" fmla="*/ 0 w 699"/>
                <a:gd name="T45" fmla="*/ 245 h 245"/>
                <a:gd name="T46" fmla="*/ 180 w 699"/>
                <a:gd name="T47" fmla="*/ 233 h 245"/>
                <a:gd name="T48" fmla="*/ 404 w 699"/>
                <a:gd name="T49" fmla="*/ 211 h 245"/>
                <a:gd name="T50" fmla="*/ 493 w 699"/>
                <a:gd name="T51" fmla="*/ 202 h 245"/>
                <a:gd name="T52" fmla="*/ 495 w 699"/>
                <a:gd name="T53" fmla="*/ 178 h 245"/>
                <a:gd name="T54" fmla="*/ 502 w 699"/>
                <a:gd name="T55" fmla="*/ 178 h 245"/>
                <a:gd name="T56" fmla="*/ 505 w 699"/>
                <a:gd name="T57" fmla="*/ 175 h 245"/>
                <a:gd name="T58" fmla="*/ 512 w 699"/>
                <a:gd name="T59" fmla="*/ 171 h 245"/>
                <a:gd name="T60" fmla="*/ 512 w 699"/>
                <a:gd name="T61" fmla="*/ 163 h 245"/>
                <a:gd name="T62" fmla="*/ 512 w 699"/>
                <a:gd name="T63" fmla="*/ 159 h 245"/>
                <a:gd name="T64" fmla="*/ 514 w 699"/>
                <a:gd name="T65" fmla="*/ 154 h 245"/>
                <a:gd name="T66" fmla="*/ 521 w 699"/>
                <a:gd name="T67" fmla="*/ 144 h 245"/>
                <a:gd name="T68" fmla="*/ 538 w 699"/>
                <a:gd name="T69" fmla="*/ 137 h 245"/>
                <a:gd name="T70" fmla="*/ 560 w 699"/>
                <a:gd name="T71" fmla="*/ 132 h 245"/>
                <a:gd name="T72" fmla="*/ 579 w 699"/>
                <a:gd name="T73" fmla="*/ 113 h 245"/>
                <a:gd name="T74" fmla="*/ 586 w 699"/>
                <a:gd name="T75" fmla="*/ 110 h 245"/>
                <a:gd name="T76" fmla="*/ 598 w 699"/>
                <a:gd name="T77" fmla="*/ 98 h 245"/>
                <a:gd name="T78" fmla="*/ 603 w 699"/>
                <a:gd name="T79" fmla="*/ 89 h 245"/>
                <a:gd name="T80" fmla="*/ 603 w 699"/>
                <a:gd name="T81" fmla="*/ 89 h 245"/>
                <a:gd name="T82" fmla="*/ 610 w 699"/>
                <a:gd name="T83" fmla="*/ 89 h 245"/>
                <a:gd name="T84" fmla="*/ 613 w 699"/>
                <a:gd name="T85" fmla="*/ 84 h 245"/>
                <a:gd name="T86" fmla="*/ 615 w 699"/>
                <a:gd name="T87" fmla="*/ 82 h 245"/>
                <a:gd name="T88" fmla="*/ 620 w 699"/>
                <a:gd name="T89" fmla="*/ 74 h 245"/>
                <a:gd name="T90" fmla="*/ 625 w 699"/>
                <a:gd name="T91" fmla="*/ 74 h 245"/>
                <a:gd name="T92" fmla="*/ 630 w 699"/>
                <a:gd name="T93" fmla="*/ 79 h 245"/>
                <a:gd name="T94" fmla="*/ 637 w 699"/>
                <a:gd name="T95" fmla="*/ 74 h 245"/>
                <a:gd name="T96" fmla="*/ 637 w 699"/>
                <a:gd name="T97" fmla="*/ 72 h 245"/>
                <a:gd name="T98" fmla="*/ 649 w 699"/>
                <a:gd name="T99" fmla="*/ 65 h 245"/>
                <a:gd name="T100" fmla="*/ 656 w 699"/>
                <a:gd name="T101" fmla="*/ 60 h 245"/>
                <a:gd name="T102" fmla="*/ 668 w 699"/>
                <a:gd name="T103" fmla="*/ 60 h 245"/>
                <a:gd name="T104" fmla="*/ 682 w 699"/>
                <a:gd name="T105" fmla="*/ 36 h 245"/>
                <a:gd name="T106" fmla="*/ 694 w 699"/>
                <a:gd name="T107" fmla="*/ 29 h 245"/>
                <a:gd name="T108" fmla="*/ 697 w 699"/>
                <a:gd name="T109" fmla="*/ 22 h 245"/>
                <a:gd name="T110" fmla="*/ 697 w 699"/>
                <a:gd name="T111" fmla="*/ 14 h 245"/>
                <a:gd name="T112" fmla="*/ 697 w 699"/>
                <a:gd name="T113" fmla="*/ 7 h 245"/>
                <a:gd name="T114" fmla="*/ 699 w 699"/>
                <a:gd name="T1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9" h="245">
                  <a:moveTo>
                    <a:pt x="699" y="0"/>
                  </a:moveTo>
                  <a:lnTo>
                    <a:pt x="557" y="17"/>
                  </a:lnTo>
                  <a:lnTo>
                    <a:pt x="548" y="22"/>
                  </a:lnTo>
                  <a:lnTo>
                    <a:pt x="197" y="55"/>
                  </a:lnTo>
                  <a:lnTo>
                    <a:pt x="190" y="50"/>
                  </a:lnTo>
                  <a:lnTo>
                    <a:pt x="176" y="53"/>
                  </a:lnTo>
                  <a:lnTo>
                    <a:pt x="180" y="58"/>
                  </a:lnTo>
                  <a:lnTo>
                    <a:pt x="180" y="70"/>
                  </a:lnTo>
                  <a:lnTo>
                    <a:pt x="56" y="79"/>
                  </a:lnTo>
                  <a:lnTo>
                    <a:pt x="48" y="94"/>
                  </a:lnTo>
                  <a:lnTo>
                    <a:pt x="44" y="113"/>
                  </a:lnTo>
                  <a:lnTo>
                    <a:pt x="46" y="118"/>
                  </a:lnTo>
                  <a:lnTo>
                    <a:pt x="41" y="135"/>
                  </a:lnTo>
                  <a:lnTo>
                    <a:pt x="39" y="139"/>
                  </a:lnTo>
                  <a:lnTo>
                    <a:pt x="41" y="144"/>
                  </a:lnTo>
                  <a:lnTo>
                    <a:pt x="36" y="154"/>
                  </a:lnTo>
                  <a:lnTo>
                    <a:pt x="27" y="166"/>
                  </a:lnTo>
                  <a:lnTo>
                    <a:pt x="22" y="187"/>
                  </a:lnTo>
                  <a:lnTo>
                    <a:pt x="10" y="202"/>
                  </a:lnTo>
                  <a:lnTo>
                    <a:pt x="12" y="216"/>
                  </a:lnTo>
                  <a:lnTo>
                    <a:pt x="12" y="235"/>
                  </a:lnTo>
                  <a:lnTo>
                    <a:pt x="8" y="235"/>
                  </a:lnTo>
                  <a:lnTo>
                    <a:pt x="0" y="245"/>
                  </a:lnTo>
                  <a:lnTo>
                    <a:pt x="180" y="233"/>
                  </a:lnTo>
                  <a:lnTo>
                    <a:pt x="404" y="211"/>
                  </a:lnTo>
                  <a:lnTo>
                    <a:pt x="493" y="202"/>
                  </a:lnTo>
                  <a:lnTo>
                    <a:pt x="495" y="178"/>
                  </a:lnTo>
                  <a:lnTo>
                    <a:pt x="502" y="178"/>
                  </a:lnTo>
                  <a:lnTo>
                    <a:pt x="505" y="175"/>
                  </a:lnTo>
                  <a:lnTo>
                    <a:pt x="512" y="171"/>
                  </a:lnTo>
                  <a:lnTo>
                    <a:pt x="512" y="163"/>
                  </a:lnTo>
                  <a:lnTo>
                    <a:pt x="512" y="159"/>
                  </a:lnTo>
                  <a:lnTo>
                    <a:pt x="514" y="154"/>
                  </a:lnTo>
                  <a:lnTo>
                    <a:pt x="521" y="144"/>
                  </a:lnTo>
                  <a:lnTo>
                    <a:pt x="538" y="137"/>
                  </a:lnTo>
                  <a:lnTo>
                    <a:pt x="560" y="132"/>
                  </a:lnTo>
                  <a:lnTo>
                    <a:pt x="579" y="113"/>
                  </a:lnTo>
                  <a:lnTo>
                    <a:pt x="586" y="110"/>
                  </a:lnTo>
                  <a:lnTo>
                    <a:pt x="598" y="98"/>
                  </a:lnTo>
                  <a:lnTo>
                    <a:pt x="603" y="89"/>
                  </a:lnTo>
                  <a:lnTo>
                    <a:pt x="603" y="89"/>
                  </a:lnTo>
                  <a:lnTo>
                    <a:pt x="610" y="89"/>
                  </a:lnTo>
                  <a:lnTo>
                    <a:pt x="613" y="84"/>
                  </a:lnTo>
                  <a:lnTo>
                    <a:pt x="615" y="82"/>
                  </a:lnTo>
                  <a:lnTo>
                    <a:pt x="620" y="74"/>
                  </a:lnTo>
                  <a:lnTo>
                    <a:pt x="625" y="74"/>
                  </a:lnTo>
                  <a:lnTo>
                    <a:pt x="630" y="79"/>
                  </a:lnTo>
                  <a:lnTo>
                    <a:pt x="637" y="74"/>
                  </a:lnTo>
                  <a:lnTo>
                    <a:pt x="637" y="72"/>
                  </a:lnTo>
                  <a:lnTo>
                    <a:pt x="649" y="65"/>
                  </a:lnTo>
                  <a:lnTo>
                    <a:pt x="656" y="60"/>
                  </a:lnTo>
                  <a:lnTo>
                    <a:pt x="668" y="60"/>
                  </a:lnTo>
                  <a:lnTo>
                    <a:pt x="682" y="36"/>
                  </a:lnTo>
                  <a:lnTo>
                    <a:pt x="694" y="29"/>
                  </a:lnTo>
                  <a:lnTo>
                    <a:pt x="697" y="22"/>
                  </a:lnTo>
                  <a:lnTo>
                    <a:pt x="697" y="14"/>
                  </a:lnTo>
                  <a:lnTo>
                    <a:pt x="697" y="7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D2157FD9-7C6D-8F42-B51A-4103ED06A5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3716" y="4171013"/>
              <a:ext cx="690563" cy="523875"/>
            </a:xfrm>
            <a:custGeom>
              <a:avLst/>
              <a:gdLst>
                <a:gd name="T0" fmla="*/ 257 w 435"/>
                <a:gd name="T1" fmla="*/ 330 h 330"/>
                <a:gd name="T2" fmla="*/ 240 w 435"/>
                <a:gd name="T3" fmla="*/ 327 h 330"/>
                <a:gd name="T4" fmla="*/ 233 w 435"/>
                <a:gd name="T5" fmla="*/ 298 h 330"/>
                <a:gd name="T6" fmla="*/ 209 w 435"/>
                <a:gd name="T7" fmla="*/ 279 h 330"/>
                <a:gd name="T8" fmla="*/ 192 w 435"/>
                <a:gd name="T9" fmla="*/ 245 h 330"/>
                <a:gd name="T10" fmla="*/ 183 w 435"/>
                <a:gd name="T11" fmla="*/ 231 h 330"/>
                <a:gd name="T12" fmla="*/ 156 w 435"/>
                <a:gd name="T13" fmla="*/ 214 h 330"/>
                <a:gd name="T14" fmla="*/ 147 w 435"/>
                <a:gd name="T15" fmla="*/ 200 h 330"/>
                <a:gd name="T16" fmla="*/ 137 w 435"/>
                <a:gd name="T17" fmla="*/ 188 h 330"/>
                <a:gd name="T18" fmla="*/ 96 w 435"/>
                <a:gd name="T19" fmla="*/ 157 h 330"/>
                <a:gd name="T20" fmla="*/ 79 w 435"/>
                <a:gd name="T21" fmla="*/ 142 h 330"/>
                <a:gd name="T22" fmla="*/ 60 w 435"/>
                <a:gd name="T23" fmla="*/ 116 h 330"/>
                <a:gd name="T24" fmla="*/ 48 w 435"/>
                <a:gd name="T25" fmla="*/ 101 h 330"/>
                <a:gd name="T26" fmla="*/ 7 w 435"/>
                <a:gd name="T27" fmla="*/ 87 h 330"/>
                <a:gd name="T28" fmla="*/ 7 w 435"/>
                <a:gd name="T29" fmla="*/ 60 h 330"/>
                <a:gd name="T30" fmla="*/ 17 w 435"/>
                <a:gd name="T31" fmla="*/ 51 h 330"/>
                <a:gd name="T32" fmla="*/ 17 w 435"/>
                <a:gd name="T33" fmla="*/ 44 h 330"/>
                <a:gd name="T34" fmla="*/ 51 w 435"/>
                <a:gd name="T35" fmla="*/ 32 h 330"/>
                <a:gd name="T36" fmla="*/ 75 w 435"/>
                <a:gd name="T37" fmla="*/ 17 h 330"/>
                <a:gd name="T38" fmla="*/ 79 w 435"/>
                <a:gd name="T39" fmla="*/ 15 h 330"/>
                <a:gd name="T40" fmla="*/ 195 w 435"/>
                <a:gd name="T41" fmla="*/ 3 h 330"/>
                <a:gd name="T42" fmla="*/ 197 w 435"/>
                <a:gd name="T43" fmla="*/ 10 h 330"/>
                <a:gd name="T44" fmla="*/ 221 w 435"/>
                <a:gd name="T45" fmla="*/ 20 h 330"/>
                <a:gd name="T46" fmla="*/ 322 w 435"/>
                <a:gd name="T47" fmla="*/ 22 h 330"/>
                <a:gd name="T48" fmla="*/ 432 w 435"/>
                <a:gd name="T49" fmla="*/ 104 h 330"/>
                <a:gd name="T50" fmla="*/ 416 w 435"/>
                <a:gd name="T51" fmla="*/ 121 h 330"/>
                <a:gd name="T52" fmla="*/ 396 w 435"/>
                <a:gd name="T53" fmla="*/ 149 h 330"/>
                <a:gd name="T54" fmla="*/ 392 w 435"/>
                <a:gd name="T55" fmla="*/ 173 h 330"/>
                <a:gd name="T56" fmla="*/ 389 w 435"/>
                <a:gd name="T57" fmla="*/ 188 h 330"/>
                <a:gd name="T58" fmla="*/ 380 w 435"/>
                <a:gd name="T59" fmla="*/ 193 h 330"/>
                <a:gd name="T60" fmla="*/ 370 w 435"/>
                <a:gd name="T61" fmla="*/ 205 h 330"/>
                <a:gd name="T62" fmla="*/ 358 w 435"/>
                <a:gd name="T63" fmla="*/ 221 h 330"/>
                <a:gd name="T64" fmla="*/ 336 w 435"/>
                <a:gd name="T65" fmla="*/ 245 h 330"/>
                <a:gd name="T66" fmla="*/ 320 w 435"/>
                <a:gd name="T67" fmla="*/ 260 h 330"/>
                <a:gd name="T68" fmla="*/ 308 w 435"/>
                <a:gd name="T69" fmla="*/ 270 h 330"/>
                <a:gd name="T70" fmla="*/ 293 w 435"/>
                <a:gd name="T71" fmla="*/ 277 h 330"/>
                <a:gd name="T72" fmla="*/ 291 w 435"/>
                <a:gd name="T73" fmla="*/ 282 h 330"/>
                <a:gd name="T74" fmla="*/ 286 w 435"/>
                <a:gd name="T75" fmla="*/ 294 h 330"/>
                <a:gd name="T76" fmla="*/ 271 w 435"/>
                <a:gd name="T77" fmla="*/ 298 h 330"/>
                <a:gd name="T78" fmla="*/ 269 w 435"/>
                <a:gd name="T79" fmla="*/ 303 h 330"/>
                <a:gd name="T80" fmla="*/ 274 w 435"/>
                <a:gd name="T81" fmla="*/ 306 h 330"/>
                <a:gd name="T82" fmla="*/ 276 w 435"/>
                <a:gd name="T83" fmla="*/ 313 h 330"/>
                <a:gd name="T84" fmla="*/ 264 w 435"/>
                <a:gd name="T85" fmla="*/ 322 h 330"/>
                <a:gd name="T86" fmla="*/ 262 w 435"/>
                <a:gd name="T8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5" h="330">
                  <a:moveTo>
                    <a:pt x="262" y="330"/>
                  </a:moveTo>
                  <a:lnTo>
                    <a:pt x="257" y="330"/>
                  </a:lnTo>
                  <a:lnTo>
                    <a:pt x="245" y="330"/>
                  </a:lnTo>
                  <a:lnTo>
                    <a:pt x="240" y="327"/>
                  </a:lnTo>
                  <a:lnTo>
                    <a:pt x="238" y="320"/>
                  </a:lnTo>
                  <a:lnTo>
                    <a:pt x="233" y="298"/>
                  </a:lnTo>
                  <a:lnTo>
                    <a:pt x="221" y="284"/>
                  </a:lnTo>
                  <a:lnTo>
                    <a:pt x="209" y="279"/>
                  </a:lnTo>
                  <a:lnTo>
                    <a:pt x="202" y="258"/>
                  </a:lnTo>
                  <a:lnTo>
                    <a:pt x="192" y="245"/>
                  </a:lnTo>
                  <a:lnTo>
                    <a:pt x="190" y="233"/>
                  </a:lnTo>
                  <a:lnTo>
                    <a:pt x="183" y="231"/>
                  </a:lnTo>
                  <a:lnTo>
                    <a:pt x="166" y="226"/>
                  </a:lnTo>
                  <a:lnTo>
                    <a:pt x="156" y="214"/>
                  </a:lnTo>
                  <a:lnTo>
                    <a:pt x="147" y="207"/>
                  </a:lnTo>
                  <a:lnTo>
                    <a:pt x="147" y="200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23" y="181"/>
                  </a:lnTo>
                  <a:lnTo>
                    <a:pt x="96" y="157"/>
                  </a:lnTo>
                  <a:lnTo>
                    <a:pt x="84" y="152"/>
                  </a:lnTo>
                  <a:lnTo>
                    <a:pt x="79" y="142"/>
                  </a:lnTo>
                  <a:lnTo>
                    <a:pt x="67" y="133"/>
                  </a:lnTo>
                  <a:lnTo>
                    <a:pt x="60" y="116"/>
                  </a:lnTo>
                  <a:lnTo>
                    <a:pt x="51" y="108"/>
                  </a:lnTo>
                  <a:lnTo>
                    <a:pt x="48" y="101"/>
                  </a:lnTo>
                  <a:lnTo>
                    <a:pt x="31" y="96"/>
                  </a:lnTo>
                  <a:lnTo>
                    <a:pt x="7" y="87"/>
                  </a:lnTo>
                  <a:lnTo>
                    <a:pt x="0" y="80"/>
                  </a:lnTo>
                  <a:lnTo>
                    <a:pt x="7" y="60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43" y="32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5" y="3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204" y="8"/>
                  </a:lnTo>
                  <a:lnTo>
                    <a:pt x="221" y="20"/>
                  </a:lnTo>
                  <a:lnTo>
                    <a:pt x="223" y="34"/>
                  </a:lnTo>
                  <a:lnTo>
                    <a:pt x="322" y="22"/>
                  </a:lnTo>
                  <a:lnTo>
                    <a:pt x="435" y="101"/>
                  </a:lnTo>
                  <a:lnTo>
                    <a:pt x="432" y="104"/>
                  </a:lnTo>
                  <a:lnTo>
                    <a:pt x="423" y="108"/>
                  </a:lnTo>
                  <a:lnTo>
                    <a:pt x="416" y="121"/>
                  </a:lnTo>
                  <a:lnTo>
                    <a:pt x="404" y="135"/>
                  </a:lnTo>
                  <a:lnTo>
                    <a:pt x="396" y="149"/>
                  </a:lnTo>
                  <a:lnTo>
                    <a:pt x="392" y="161"/>
                  </a:lnTo>
                  <a:lnTo>
                    <a:pt x="392" y="173"/>
                  </a:lnTo>
                  <a:lnTo>
                    <a:pt x="392" y="183"/>
                  </a:lnTo>
                  <a:lnTo>
                    <a:pt x="389" y="188"/>
                  </a:lnTo>
                  <a:lnTo>
                    <a:pt x="387" y="193"/>
                  </a:lnTo>
                  <a:lnTo>
                    <a:pt x="380" y="193"/>
                  </a:lnTo>
                  <a:lnTo>
                    <a:pt x="375" y="197"/>
                  </a:lnTo>
                  <a:lnTo>
                    <a:pt x="370" y="205"/>
                  </a:lnTo>
                  <a:lnTo>
                    <a:pt x="363" y="214"/>
                  </a:lnTo>
                  <a:lnTo>
                    <a:pt x="358" y="221"/>
                  </a:lnTo>
                  <a:lnTo>
                    <a:pt x="344" y="231"/>
                  </a:lnTo>
                  <a:lnTo>
                    <a:pt x="336" y="245"/>
                  </a:lnTo>
                  <a:lnTo>
                    <a:pt x="329" y="250"/>
                  </a:lnTo>
                  <a:lnTo>
                    <a:pt x="320" y="260"/>
                  </a:lnTo>
                  <a:lnTo>
                    <a:pt x="312" y="265"/>
                  </a:lnTo>
                  <a:lnTo>
                    <a:pt x="308" y="270"/>
                  </a:lnTo>
                  <a:lnTo>
                    <a:pt x="298" y="274"/>
                  </a:lnTo>
                  <a:lnTo>
                    <a:pt x="293" y="277"/>
                  </a:lnTo>
                  <a:lnTo>
                    <a:pt x="291" y="279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86" y="294"/>
                  </a:lnTo>
                  <a:lnTo>
                    <a:pt x="279" y="298"/>
                  </a:lnTo>
                  <a:lnTo>
                    <a:pt x="271" y="298"/>
                  </a:lnTo>
                  <a:lnTo>
                    <a:pt x="271" y="301"/>
                  </a:lnTo>
                  <a:lnTo>
                    <a:pt x="269" y="303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8"/>
                  </a:lnTo>
                  <a:lnTo>
                    <a:pt x="276" y="313"/>
                  </a:lnTo>
                  <a:lnTo>
                    <a:pt x="271" y="315"/>
                  </a:lnTo>
                  <a:lnTo>
                    <a:pt x="264" y="322"/>
                  </a:lnTo>
                  <a:lnTo>
                    <a:pt x="262" y="327"/>
                  </a:lnTo>
                  <a:lnTo>
                    <a:pt x="262" y="33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39EC87D7-64A9-B24F-9895-9253C5636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2204" y="4285313"/>
              <a:ext cx="519113" cy="831850"/>
            </a:xfrm>
            <a:custGeom>
              <a:avLst/>
              <a:gdLst>
                <a:gd name="T0" fmla="*/ 0 w 327"/>
                <a:gd name="T1" fmla="*/ 22 h 524"/>
                <a:gd name="T2" fmla="*/ 8 w 327"/>
                <a:gd name="T3" fmla="*/ 32 h 524"/>
                <a:gd name="T4" fmla="*/ 0 w 327"/>
                <a:gd name="T5" fmla="*/ 347 h 524"/>
                <a:gd name="T6" fmla="*/ 3 w 327"/>
                <a:gd name="T7" fmla="*/ 361 h 524"/>
                <a:gd name="T8" fmla="*/ 22 w 327"/>
                <a:gd name="T9" fmla="*/ 522 h 524"/>
                <a:gd name="T10" fmla="*/ 27 w 327"/>
                <a:gd name="T11" fmla="*/ 517 h 524"/>
                <a:gd name="T12" fmla="*/ 32 w 327"/>
                <a:gd name="T13" fmla="*/ 515 h 524"/>
                <a:gd name="T14" fmla="*/ 46 w 327"/>
                <a:gd name="T15" fmla="*/ 520 h 524"/>
                <a:gd name="T16" fmla="*/ 48 w 327"/>
                <a:gd name="T17" fmla="*/ 512 h 524"/>
                <a:gd name="T18" fmla="*/ 51 w 327"/>
                <a:gd name="T19" fmla="*/ 491 h 524"/>
                <a:gd name="T20" fmla="*/ 58 w 327"/>
                <a:gd name="T21" fmla="*/ 474 h 524"/>
                <a:gd name="T22" fmla="*/ 68 w 327"/>
                <a:gd name="T23" fmla="*/ 491 h 524"/>
                <a:gd name="T24" fmla="*/ 65 w 327"/>
                <a:gd name="T25" fmla="*/ 496 h 524"/>
                <a:gd name="T26" fmla="*/ 70 w 327"/>
                <a:gd name="T27" fmla="*/ 508 h 524"/>
                <a:gd name="T28" fmla="*/ 80 w 327"/>
                <a:gd name="T29" fmla="*/ 522 h 524"/>
                <a:gd name="T30" fmla="*/ 89 w 327"/>
                <a:gd name="T31" fmla="*/ 524 h 524"/>
                <a:gd name="T32" fmla="*/ 97 w 327"/>
                <a:gd name="T33" fmla="*/ 522 h 524"/>
                <a:gd name="T34" fmla="*/ 109 w 327"/>
                <a:gd name="T35" fmla="*/ 510 h 524"/>
                <a:gd name="T36" fmla="*/ 111 w 327"/>
                <a:gd name="T37" fmla="*/ 510 h 524"/>
                <a:gd name="T38" fmla="*/ 116 w 327"/>
                <a:gd name="T39" fmla="*/ 505 h 524"/>
                <a:gd name="T40" fmla="*/ 116 w 327"/>
                <a:gd name="T41" fmla="*/ 503 h 524"/>
                <a:gd name="T42" fmla="*/ 113 w 327"/>
                <a:gd name="T43" fmla="*/ 500 h 524"/>
                <a:gd name="T44" fmla="*/ 109 w 327"/>
                <a:gd name="T45" fmla="*/ 498 h 524"/>
                <a:gd name="T46" fmla="*/ 109 w 327"/>
                <a:gd name="T47" fmla="*/ 496 h 524"/>
                <a:gd name="T48" fmla="*/ 113 w 327"/>
                <a:gd name="T49" fmla="*/ 486 h 524"/>
                <a:gd name="T50" fmla="*/ 111 w 327"/>
                <a:gd name="T51" fmla="*/ 484 h 524"/>
                <a:gd name="T52" fmla="*/ 104 w 327"/>
                <a:gd name="T53" fmla="*/ 476 h 524"/>
                <a:gd name="T54" fmla="*/ 101 w 327"/>
                <a:gd name="T55" fmla="*/ 476 h 524"/>
                <a:gd name="T56" fmla="*/ 97 w 327"/>
                <a:gd name="T57" fmla="*/ 472 h 524"/>
                <a:gd name="T58" fmla="*/ 89 w 327"/>
                <a:gd name="T59" fmla="*/ 462 h 524"/>
                <a:gd name="T60" fmla="*/ 89 w 327"/>
                <a:gd name="T61" fmla="*/ 455 h 524"/>
                <a:gd name="T62" fmla="*/ 92 w 327"/>
                <a:gd name="T63" fmla="*/ 452 h 524"/>
                <a:gd name="T64" fmla="*/ 92 w 327"/>
                <a:gd name="T65" fmla="*/ 450 h 524"/>
                <a:gd name="T66" fmla="*/ 92 w 327"/>
                <a:gd name="T67" fmla="*/ 445 h 524"/>
                <a:gd name="T68" fmla="*/ 327 w 327"/>
                <a:gd name="T69" fmla="*/ 421 h 524"/>
                <a:gd name="T70" fmla="*/ 327 w 327"/>
                <a:gd name="T71" fmla="*/ 416 h 524"/>
                <a:gd name="T72" fmla="*/ 315 w 327"/>
                <a:gd name="T73" fmla="*/ 399 h 524"/>
                <a:gd name="T74" fmla="*/ 317 w 327"/>
                <a:gd name="T75" fmla="*/ 371 h 524"/>
                <a:gd name="T76" fmla="*/ 305 w 327"/>
                <a:gd name="T77" fmla="*/ 347 h 524"/>
                <a:gd name="T78" fmla="*/ 305 w 327"/>
                <a:gd name="T79" fmla="*/ 327 h 524"/>
                <a:gd name="T80" fmla="*/ 310 w 327"/>
                <a:gd name="T81" fmla="*/ 315 h 524"/>
                <a:gd name="T82" fmla="*/ 310 w 327"/>
                <a:gd name="T83" fmla="*/ 301 h 524"/>
                <a:gd name="T84" fmla="*/ 317 w 327"/>
                <a:gd name="T85" fmla="*/ 289 h 524"/>
                <a:gd name="T86" fmla="*/ 320 w 327"/>
                <a:gd name="T87" fmla="*/ 286 h 524"/>
                <a:gd name="T88" fmla="*/ 313 w 327"/>
                <a:gd name="T89" fmla="*/ 277 h 524"/>
                <a:gd name="T90" fmla="*/ 315 w 327"/>
                <a:gd name="T91" fmla="*/ 267 h 524"/>
                <a:gd name="T92" fmla="*/ 310 w 327"/>
                <a:gd name="T93" fmla="*/ 260 h 524"/>
                <a:gd name="T94" fmla="*/ 301 w 327"/>
                <a:gd name="T95" fmla="*/ 255 h 524"/>
                <a:gd name="T96" fmla="*/ 298 w 327"/>
                <a:gd name="T97" fmla="*/ 248 h 524"/>
                <a:gd name="T98" fmla="*/ 293 w 327"/>
                <a:gd name="T99" fmla="*/ 234 h 524"/>
                <a:gd name="T100" fmla="*/ 289 w 327"/>
                <a:gd name="T101" fmla="*/ 226 h 524"/>
                <a:gd name="T102" fmla="*/ 224 w 327"/>
                <a:gd name="T103" fmla="*/ 0 h 524"/>
                <a:gd name="T104" fmla="*/ 0 w 327"/>
                <a:gd name="T105" fmla="*/ 2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" h="524">
                  <a:moveTo>
                    <a:pt x="0" y="22"/>
                  </a:moveTo>
                  <a:lnTo>
                    <a:pt x="8" y="32"/>
                  </a:lnTo>
                  <a:lnTo>
                    <a:pt x="0" y="347"/>
                  </a:lnTo>
                  <a:lnTo>
                    <a:pt x="3" y="361"/>
                  </a:lnTo>
                  <a:lnTo>
                    <a:pt x="22" y="522"/>
                  </a:lnTo>
                  <a:lnTo>
                    <a:pt x="27" y="517"/>
                  </a:lnTo>
                  <a:lnTo>
                    <a:pt x="32" y="515"/>
                  </a:lnTo>
                  <a:lnTo>
                    <a:pt x="46" y="520"/>
                  </a:lnTo>
                  <a:lnTo>
                    <a:pt x="48" y="512"/>
                  </a:lnTo>
                  <a:lnTo>
                    <a:pt x="51" y="491"/>
                  </a:lnTo>
                  <a:lnTo>
                    <a:pt x="58" y="474"/>
                  </a:lnTo>
                  <a:lnTo>
                    <a:pt x="68" y="491"/>
                  </a:lnTo>
                  <a:lnTo>
                    <a:pt x="65" y="496"/>
                  </a:lnTo>
                  <a:lnTo>
                    <a:pt x="70" y="508"/>
                  </a:lnTo>
                  <a:lnTo>
                    <a:pt x="80" y="522"/>
                  </a:lnTo>
                  <a:lnTo>
                    <a:pt x="89" y="524"/>
                  </a:lnTo>
                  <a:lnTo>
                    <a:pt x="97" y="522"/>
                  </a:lnTo>
                  <a:lnTo>
                    <a:pt x="109" y="510"/>
                  </a:lnTo>
                  <a:lnTo>
                    <a:pt x="111" y="510"/>
                  </a:lnTo>
                  <a:lnTo>
                    <a:pt x="116" y="505"/>
                  </a:lnTo>
                  <a:lnTo>
                    <a:pt x="116" y="503"/>
                  </a:lnTo>
                  <a:lnTo>
                    <a:pt x="113" y="500"/>
                  </a:lnTo>
                  <a:lnTo>
                    <a:pt x="109" y="498"/>
                  </a:lnTo>
                  <a:lnTo>
                    <a:pt x="109" y="496"/>
                  </a:lnTo>
                  <a:lnTo>
                    <a:pt x="113" y="486"/>
                  </a:lnTo>
                  <a:lnTo>
                    <a:pt x="111" y="484"/>
                  </a:lnTo>
                  <a:lnTo>
                    <a:pt x="104" y="476"/>
                  </a:lnTo>
                  <a:lnTo>
                    <a:pt x="101" y="476"/>
                  </a:lnTo>
                  <a:lnTo>
                    <a:pt x="97" y="472"/>
                  </a:lnTo>
                  <a:lnTo>
                    <a:pt x="89" y="462"/>
                  </a:lnTo>
                  <a:lnTo>
                    <a:pt x="89" y="455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45"/>
                  </a:lnTo>
                  <a:lnTo>
                    <a:pt x="327" y="421"/>
                  </a:lnTo>
                  <a:lnTo>
                    <a:pt x="327" y="416"/>
                  </a:lnTo>
                  <a:lnTo>
                    <a:pt x="315" y="399"/>
                  </a:lnTo>
                  <a:lnTo>
                    <a:pt x="317" y="371"/>
                  </a:lnTo>
                  <a:lnTo>
                    <a:pt x="305" y="347"/>
                  </a:lnTo>
                  <a:lnTo>
                    <a:pt x="305" y="327"/>
                  </a:lnTo>
                  <a:lnTo>
                    <a:pt x="310" y="315"/>
                  </a:lnTo>
                  <a:lnTo>
                    <a:pt x="310" y="301"/>
                  </a:lnTo>
                  <a:lnTo>
                    <a:pt x="317" y="289"/>
                  </a:lnTo>
                  <a:lnTo>
                    <a:pt x="320" y="286"/>
                  </a:lnTo>
                  <a:lnTo>
                    <a:pt x="313" y="277"/>
                  </a:lnTo>
                  <a:lnTo>
                    <a:pt x="315" y="267"/>
                  </a:lnTo>
                  <a:lnTo>
                    <a:pt x="310" y="260"/>
                  </a:lnTo>
                  <a:lnTo>
                    <a:pt x="301" y="255"/>
                  </a:lnTo>
                  <a:lnTo>
                    <a:pt x="298" y="248"/>
                  </a:lnTo>
                  <a:lnTo>
                    <a:pt x="293" y="234"/>
                  </a:lnTo>
                  <a:lnTo>
                    <a:pt x="289" y="226"/>
                  </a:lnTo>
                  <a:lnTo>
                    <a:pt x="224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1CC8846B-72EF-DC49-ABAA-05C950BB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0879" y="4320238"/>
              <a:ext cx="476250" cy="831850"/>
            </a:xfrm>
            <a:custGeom>
              <a:avLst/>
              <a:gdLst>
                <a:gd name="T0" fmla="*/ 278 w 300"/>
                <a:gd name="T1" fmla="*/ 0 h 524"/>
                <a:gd name="T2" fmla="*/ 98 w 300"/>
                <a:gd name="T3" fmla="*/ 12 h 524"/>
                <a:gd name="T4" fmla="*/ 96 w 300"/>
                <a:gd name="T5" fmla="*/ 17 h 524"/>
                <a:gd name="T6" fmla="*/ 79 w 300"/>
                <a:gd name="T7" fmla="*/ 34 h 524"/>
                <a:gd name="T8" fmla="*/ 74 w 300"/>
                <a:gd name="T9" fmla="*/ 48 h 524"/>
                <a:gd name="T10" fmla="*/ 74 w 300"/>
                <a:gd name="T11" fmla="*/ 67 h 524"/>
                <a:gd name="T12" fmla="*/ 72 w 300"/>
                <a:gd name="T13" fmla="*/ 77 h 524"/>
                <a:gd name="T14" fmla="*/ 58 w 300"/>
                <a:gd name="T15" fmla="*/ 87 h 524"/>
                <a:gd name="T16" fmla="*/ 46 w 300"/>
                <a:gd name="T17" fmla="*/ 101 h 524"/>
                <a:gd name="T18" fmla="*/ 43 w 300"/>
                <a:gd name="T19" fmla="*/ 106 h 524"/>
                <a:gd name="T20" fmla="*/ 43 w 300"/>
                <a:gd name="T21" fmla="*/ 120 h 524"/>
                <a:gd name="T22" fmla="*/ 33 w 300"/>
                <a:gd name="T23" fmla="*/ 130 h 524"/>
                <a:gd name="T24" fmla="*/ 33 w 300"/>
                <a:gd name="T25" fmla="*/ 139 h 524"/>
                <a:gd name="T26" fmla="*/ 29 w 300"/>
                <a:gd name="T27" fmla="*/ 154 h 524"/>
                <a:gd name="T28" fmla="*/ 19 w 300"/>
                <a:gd name="T29" fmla="*/ 168 h 524"/>
                <a:gd name="T30" fmla="*/ 24 w 300"/>
                <a:gd name="T31" fmla="*/ 185 h 524"/>
                <a:gd name="T32" fmla="*/ 31 w 300"/>
                <a:gd name="T33" fmla="*/ 195 h 524"/>
                <a:gd name="T34" fmla="*/ 33 w 300"/>
                <a:gd name="T35" fmla="*/ 204 h 524"/>
                <a:gd name="T36" fmla="*/ 36 w 300"/>
                <a:gd name="T37" fmla="*/ 209 h 524"/>
                <a:gd name="T38" fmla="*/ 36 w 300"/>
                <a:gd name="T39" fmla="*/ 212 h 524"/>
                <a:gd name="T40" fmla="*/ 31 w 300"/>
                <a:gd name="T41" fmla="*/ 216 h 524"/>
                <a:gd name="T42" fmla="*/ 29 w 300"/>
                <a:gd name="T43" fmla="*/ 226 h 524"/>
                <a:gd name="T44" fmla="*/ 29 w 300"/>
                <a:gd name="T45" fmla="*/ 231 h 524"/>
                <a:gd name="T46" fmla="*/ 29 w 300"/>
                <a:gd name="T47" fmla="*/ 240 h 524"/>
                <a:gd name="T48" fmla="*/ 41 w 300"/>
                <a:gd name="T49" fmla="*/ 262 h 524"/>
                <a:gd name="T50" fmla="*/ 43 w 300"/>
                <a:gd name="T51" fmla="*/ 281 h 524"/>
                <a:gd name="T52" fmla="*/ 48 w 300"/>
                <a:gd name="T53" fmla="*/ 293 h 524"/>
                <a:gd name="T54" fmla="*/ 53 w 300"/>
                <a:gd name="T55" fmla="*/ 298 h 524"/>
                <a:gd name="T56" fmla="*/ 53 w 300"/>
                <a:gd name="T57" fmla="*/ 310 h 524"/>
                <a:gd name="T58" fmla="*/ 43 w 300"/>
                <a:gd name="T59" fmla="*/ 315 h 524"/>
                <a:gd name="T60" fmla="*/ 38 w 300"/>
                <a:gd name="T61" fmla="*/ 320 h 524"/>
                <a:gd name="T62" fmla="*/ 33 w 300"/>
                <a:gd name="T63" fmla="*/ 341 h 524"/>
                <a:gd name="T64" fmla="*/ 17 w 300"/>
                <a:gd name="T65" fmla="*/ 368 h 524"/>
                <a:gd name="T66" fmla="*/ 2 w 300"/>
                <a:gd name="T67" fmla="*/ 413 h 524"/>
                <a:gd name="T68" fmla="*/ 0 w 300"/>
                <a:gd name="T69" fmla="*/ 447 h 524"/>
                <a:gd name="T70" fmla="*/ 168 w 300"/>
                <a:gd name="T71" fmla="*/ 440 h 524"/>
                <a:gd name="T72" fmla="*/ 173 w 300"/>
                <a:gd name="T73" fmla="*/ 445 h 524"/>
                <a:gd name="T74" fmla="*/ 168 w 300"/>
                <a:gd name="T75" fmla="*/ 462 h 524"/>
                <a:gd name="T76" fmla="*/ 168 w 300"/>
                <a:gd name="T77" fmla="*/ 486 h 524"/>
                <a:gd name="T78" fmla="*/ 187 w 300"/>
                <a:gd name="T79" fmla="*/ 502 h 524"/>
                <a:gd name="T80" fmla="*/ 190 w 300"/>
                <a:gd name="T81" fmla="*/ 522 h 524"/>
                <a:gd name="T82" fmla="*/ 202 w 300"/>
                <a:gd name="T83" fmla="*/ 524 h 524"/>
                <a:gd name="T84" fmla="*/ 221 w 300"/>
                <a:gd name="T85" fmla="*/ 507 h 524"/>
                <a:gd name="T86" fmla="*/ 262 w 300"/>
                <a:gd name="T87" fmla="*/ 495 h 524"/>
                <a:gd name="T88" fmla="*/ 271 w 300"/>
                <a:gd name="T89" fmla="*/ 500 h 524"/>
                <a:gd name="T90" fmla="*/ 286 w 300"/>
                <a:gd name="T91" fmla="*/ 495 h 524"/>
                <a:gd name="T92" fmla="*/ 288 w 300"/>
                <a:gd name="T93" fmla="*/ 498 h 524"/>
                <a:gd name="T94" fmla="*/ 298 w 300"/>
                <a:gd name="T95" fmla="*/ 500 h 524"/>
                <a:gd name="T96" fmla="*/ 300 w 300"/>
                <a:gd name="T97" fmla="*/ 500 h 524"/>
                <a:gd name="T98" fmla="*/ 281 w 300"/>
                <a:gd name="T99" fmla="*/ 339 h 524"/>
                <a:gd name="T100" fmla="*/ 278 w 300"/>
                <a:gd name="T101" fmla="*/ 325 h 524"/>
                <a:gd name="T102" fmla="*/ 286 w 300"/>
                <a:gd name="T103" fmla="*/ 10 h 524"/>
                <a:gd name="T104" fmla="*/ 278 w 300"/>
                <a:gd name="T10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524">
                  <a:moveTo>
                    <a:pt x="278" y="0"/>
                  </a:moveTo>
                  <a:lnTo>
                    <a:pt x="98" y="12"/>
                  </a:lnTo>
                  <a:lnTo>
                    <a:pt x="96" y="17"/>
                  </a:lnTo>
                  <a:lnTo>
                    <a:pt x="79" y="34"/>
                  </a:lnTo>
                  <a:lnTo>
                    <a:pt x="74" y="48"/>
                  </a:lnTo>
                  <a:lnTo>
                    <a:pt x="74" y="67"/>
                  </a:lnTo>
                  <a:lnTo>
                    <a:pt x="72" y="77"/>
                  </a:lnTo>
                  <a:lnTo>
                    <a:pt x="58" y="87"/>
                  </a:lnTo>
                  <a:lnTo>
                    <a:pt x="46" y="101"/>
                  </a:lnTo>
                  <a:lnTo>
                    <a:pt x="43" y="106"/>
                  </a:lnTo>
                  <a:lnTo>
                    <a:pt x="43" y="120"/>
                  </a:lnTo>
                  <a:lnTo>
                    <a:pt x="33" y="130"/>
                  </a:lnTo>
                  <a:lnTo>
                    <a:pt x="33" y="139"/>
                  </a:lnTo>
                  <a:lnTo>
                    <a:pt x="29" y="154"/>
                  </a:lnTo>
                  <a:lnTo>
                    <a:pt x="19" y="168"/>
                  </a:lnTo>
                  <a:lnTo>
                    <a:pt x="24" y="185"/>
                  </a:lnTo>
                  <a:lnTo>
                    <a:pt x="31" y="195"/>
                  </a:lnTo>
                  <a:lnTo>
                    <a:pt x="33" y="204"/>
                  </a:lnTo>
                  <a:lnTo>
                    <a:pt x="36" y="209"/>
                  </a:lnTo>
                  <a:lnTo>
                    <a:pt x="36" y="212"/>
                  </a:lnTo>
                  <a:lnTo>
                    <a:pt x="31" y="216"/>
                  </a:lnTo>
                  <a:lnTo>
                    <a:pt x="29" y="226"/>
                  </a:lnTo>
                  <a:lnTo>
                    <a:pt x="29" y="231"/>
                  </a:lnTo>
                  <a:lnTo>
                    <a:pt x="29" y="240"/>
                  </a:lnTo>
                  <a:lnTo>
                    <a:pt x="41" y="262"/>
                  </a:lnTo>
                  <a:lnTo>
                    <a:pt x="43" y="281"/>
                  </a:lnTo>
                  <a:lnTo>
                    <a:pt x="48" y="293"/>
                  </a:lnTo>
                  <a:lnTo>
                    <a:pt x="53" y="298"/>
                  </a:lnTo>
                  <a:lnTo>
                    <a:pt x="53" y="310"/>
                  </a:lnTo>
                  <a:lnTo>
                    <a:pt x="43" y="315"/>
                  </a:lnTo>
                  <a:lnTo>
                    <a:pt x="38" y="320"/>
                  </a:lnTo>
                  <a:lnTo>
                    <a:pt x="33" y="341"/>
                  </a:lnTo>
                  <a:lnTo>
                    <a:pt x="17" y="368"/>
                  </a:lnTo>
                  <a:lnTo>
                    <a:pt x="2" y="413"/>
                  </a:lnTo>
                  <a:lnTo>
                    <a:pt x="0" y="447"/>
                  </a:lnTo>
                  <a:lnTo>
                    <a:pt x="168" y="440"/>
                  </a:lnTo>
                  <a:lnTo>
                    <a:pt x="173" y="445"/>
                  </a:lnTo>
                  <a:lnTo>
                    <a:pt x="168" y="462"/>
                  </a:lnTo>
                  <a:lnTo>
                    <a:pt x="168" y="486"/>
                  </a:lnTo>
                  <a:lnTo>
                    <a:pt x="187" y="502"/>
                  </a:lnTo>
                  <a:lnTo>
                    <a:pt x="190" y="522"/>
                  </a:lnTo>
                  <a:lnTo>
                    <a:pt x="202" y="524"/>
                  </a:lnTo>
                  <a:lnTo>
                    <a:pt x="221" y="507"/>
                  </a:lnTo>
                  <a:lnTo>
                    <a:pt x="262" y="495"/>
                  </a:lnTo>
                  <a:lnTo>
                    <a:pt x="271" y="500"/>
                  </a:lnTo>
                  <a:lnTo>
                    <a:pt x="286" y="495"/>
                  </a:lnTo>
                  <a:lnTo>
                    <a:pt x="288" y="498"/>
                  </a:lnTo>
                  <a:lnTo>
                    <a:pt x="298" y="500"/>
                  </a:lnTo>
                  <a:lnTo>
                    <a:pt x="300" y="500"/>
                  </a:lnTo>
                  <a:lnTo>
                    <a:pt x="281" y="339"/>
                  </a:lnTo>
                  <a:lnTo>
                    <a:pt x="278" y="325"/>
                  </a:lnTo>
                  <a:lnTo>
                    <a:pt x="286" y="1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765F9603-3E4D-B344-A8AB-6EC151E32C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0029" y="4080525"/>
              <a:ext cx="671513" cy="617537"/>
            </a:xfrm>
            <a:custGeom>
              <a:avLst/>
              <a:gdLst>
                <a:gd name="T0" fmla="*/ 0 w 423"/>
                <a:gd name="T1" fmla="*/ 16 h 389"/>
                <a:gd name="T2" fmla="*/ 380 w 423"/>
                <a:gd name="T3" fmla="*/ 0 h 389"/>
                <a:gd name="T4" fmla="*/ 380 w 423"/>
                <a:gd name="T5" fmla="*/ 4 h 389"/>
                <a:gd name="T6" fmla="*/ 387 w 423"/>
                <a:gd name="T7" fmla="*/ 9 h 389"/>
                <a:gd name="T8" fmla="*/ 390 w 423"/>
                <a:gd name="T9" fmla="*/ 19 h 389"/>
                <a:gd name="T10" fmla="*/ 390 w 423"/>
                <a:gd name="T11" fmla="*/ 28 h 389"/>
                <a:gd name="T12" fmla="*/ 378 w 423"/>
                <a:gd name="T13" fmla="*/ 38 h 389"/>
                <a:gd name="T14" fmla="*/ 368 w 423"/>
                <a:gd name="T15" fmla="*/ 48 h 389"/>
                <a:gd name="T16" fmla="*/ 366 w 423"/>
                <a:gd name="T17" fmla="*/ 57 h 389"/>
                <a:gd name="T18" fmla="*/ 423 w 423"/>
                <a:gd name="T19" fmla="*/ 53 h 389"/>
                <a:gd name="T20" fmla="*/ 421 w 423"/>
                <a:gd name="T21" fmla="*/ 57 h 389"/>
                <a:gd name="T22" fmla="*/ 423 w 423"/>
                <a:gd name="T23" fmla="*/ 62 h 389"/>
                <a:gd name="T24" fmla="*/ 418 w 423"/>
                <a:gd name="T25" fmla="*/ 72 h 389"/>
                <a:gd name="T26" fmla="*/ 409 w 423"/>
                <a:gd name="T27" fmla="*/ 84 h 389"/>
                <a:gd name="T28" fmla="*/ 404 w 423"/>
                <a:gd name="T29" fmla="*/ 105 h 389"/>
                <a:gd name="T30" fmla="*/ 392 w 423"/>
                <a:gd name="T31" fmla="*/ 120 h 389"/>
                <a:gd name="T32" fmla="*/ 394 w 423"/>
                <a:gd name="T33" fmla="*/ 134 h 389"/>
                <a:gd name="T34" fmla="*/ 394 w 423"/>
                <a:gd name="T35" fmla="*/ 153 h 389"/>
                <a:gd name="T36" fmla="*/ 390 w 423"/>
                <a:gd name="T37" fmla="*/ 153 h 389"/>
                <a:gd name="T38" fmla="*/ 382 w 423"/>
                <a:gd name="T39" fmla="*/ 163 h 389"/>
                <a:gd name="T40" fmla="*/ 380 w 423"/>
                <a:gd name="T41" fmla="*/ 168 h 389"/>
                <a:gd name="T42" fmla="*/ 363 w 423"/>
                <a:gd name="T43" fmla="*/ 185 h 389"/>
                <a:gd name="T44" fmla="*/ 358 w 423"/>
                <a:gd name="T45" fmla="*/ 199 h 389"/>
                <a:gd name="T46" fmla="*/ 358 w 423"/>
                <a:gd name="T47" fmla="*/ 218 h 389"/>
                <a:gd name="T48" fmla="*/ 356 w 423"/>
                <a:gd name="T49" fmla="*/ 228 h 389"/>
                <a:gd name="T50" fmla="*/ 342 w 423"/>
                <a:gd name="T51" fmla="*/ 238 h 389"/>
                <a:gd name="T52" fmla="*/ 330 w 423"/>
                <a:gd name="T53" fmla="*/ 252 h 389"/>
                <a:gd name="T54" fmla="*/ 327 w 423"/>
                <a:gd name="T55" fmla="*/ 257 h 389"/>
                <a:gd name="T56" fmla="*/ 327 w 423"/>
                <a:gd name="T57" fmla="*/ 271 h 389"/>
                <a:gd name="T58" fmla="*/ 317 w 423"/>
                <a:gd name="T59" fmla="*/ 281 h 389"/>
                <a:gd name="T60" fmla="*/ 317 w 423"/>
                <a:gd name="T61" fmla="*/ 290 h 389"/>
                <a:gd name="T62" fmla="*/ 313 w 423"/>
                <a:gd name="T63" fmla="*/ 305 h 389"/>
                <a:gd name="T64" fmla="*/ 303 w 423"/>
                <a:gd name="T65" fmla="*/ 319 h 389"/>
                <a:gd name="T66" fmla="*/ 308 w 423"/>
                <a:gd name="T67" fmla="*/ 336 h 389"/>
                <a:gd name="T68" fmla="*/ 315 w 423"/>
                <a:gd name="T69" fmla="*/ 346 h 389"/>
                <a:gd name="T70" fmla="*/ 317 w 423"/>
                <a:gd name="T71" fmla="*/ 355 h 389"/>
                <a:gd name="T72" fmla="*/ 320 w 423"/>
                <a:gd name="T73" fmla="*/ 360 h 389"/>
                <a:gd name="T74" fmla="*/ 320 w 423"/>
                <a:gd name="T75" fmla="*/ 363 h 389"/>
                <a:gd name="T76" fmla="*/ 315 w 423"/>
                <a:gd name="T77" fmla="*/ 367 h 389"/>
                <a:gd name="T78" fmla="*/ 313 w 423"/>
                <a:gd name="T79" fmla="*/ 377 h 389"/>
                <a:gd name="T80" fmla="*/ 313 w 423"/>
                <a:gd name="T81" fmla="*/ 382 h 389"/>
                <a:gd name="T82" fmla="*/ 56 w 423"/>
                <a:gd name="T83" fmla="*/ 389 h 389"/>
                <a:gd name="T84" fmla="*/ 56 w 423"/>
                <a:gd name="T85" fmla="*/ 334 h 389"/>
                <a:gd name="T86" fmla="*/ 41 w 423"/>
                <a:gd name="T87" fmla="*/ 329 h 389"/>
                <a:gd name="T88" fmla="*/ 29 w 423"/>
                <a:gd name="T89" fmla="*/ 334 h 389"/>
                <a:gd name="T90" fmla="*/ 25 w 423"/>
                <a:gd name="T91" fmla="*/ 334 h 389"/>
                <a:gd name="T92" fmla="*/ 13 w 423"/>
                <a:gd name="T93" fmla="*/ 324 h 389"/>
                <a:gd name="T94" fmla="*/ 15 w 423"/>
                <a:gd name="T95" fmla="*/ 134 h 389"/>
                <a:gd name="T96" fmla="*/ 0 w 423"/>
                <a:gd name="T97" fmla="*/ 1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89">
                  <a:moveTo>
                    <a:pt x="0" y="16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87" y="9"/>
                  </a:lnTo>
                  <a:lnTo>
                    <a:pt x="390" y="19"/>
                  </a:lnTo>
                  <a:lnTo>
                    <a:pt x="390" y="28"/>
                  </a:lnTo>
                  <a:lnTo>
                    <a:pt x="378" y="38"/>
                  </a:lnTo>
                  <a:lnTo>
                    <a:pt x="368" y="48"/>
                  </a:lnTo>
                  <a:lnTo>
                    <a:pt x="366" y="57"/>
                  </a:lnTo>
                  <a:lnTo>
                    <a:pt x="423" y="53"/>
                  </a:lnTo>
                  <a:lnTo>
                    <a:pt x="421" y="57"/>
                  </a:lnTo>
                  <a:lnTo>
                    <a:pt x="423" y="62"/>
                  </a:lnTo>
                  <a:lnTo>
                    <a:pt x="418" y="72"/>
                  </a:lnTo>
                  <a:lnTo>
                    <a:pt x="409" y="84"/>
                  </a:lnTo>
                  <a:lnTo>
                    <a:pt x="404" y="105"/>
                  </a:lnTo>
                  <a:lnTo>
                    <a:pt x="392" y="120"/>
                  </a:lnTo>
                  <a:lnTo>
                    <a:pt x="394" y="134"/>
                  </a:lnTo>
                  <a:lnTo>
                    <a:pt x="394" y="153"/>
                  </a:lnTo>
                  <a:lnTo>
                    <a:pt x="390" y="153"/>
                  </a:lnTo>
                  <a:lnTo>
                    <a:pt x="382" y="163"/>
                  </a:lnTo>
                  <a:lnTo>
                    <a:pt x="380" y="168"/>
                  </a:lnTo>
                  <a:lnTo>
                    <a:pt x="363" y="185"/>
                  </a:lnTo>
                  <a:lnTo>
                    <a:pt x="358" y="199"/>
                  </a:lnTo>
                  <a:lnTo>
                    <a:pt x="358" y="218"/>
                  </a:lnTo>
                  <a:lnTo>
                    <a:pt x="356" y="228"/>
                  </a:lnTo>
                  <a:lnTo>
                    <a:pt x="342" y="238"/>
                  </a:lnTo>
                  <a:lnTo>
                    <a:pt x="330" y="252"/>
                  </a:lnTo>
                  <a:lnTo>
                    <a:pt x="327" y="257"/>
                  </a:lnTo>
                  <a:lnTo>
                    <a:pt x="327" y="271"/>
                  </a:lnTo>
                  <a:lnTo>
                    <a:pt x="317" y="281"/>
                  </a:lnTo>
                  <a:lnTo>
                    <a:pt x="317" y="290"/>
                  </a:lnTo>
                  <a:lnTo>
                    <a:pt x="313" y="305"/>
                  </a:lnTo>
                  <a:lnTo>
                    <a:pt x="303" y="319"/>
                  </a:lnTo>
                  <a:lnTo>
                    <a:pt x="308" y="336"/>
                  </a:lnTo>
                  <a:lnTo>
                    <a:pt x="315" y="346"/>
                  </a:lnTo>
                  <a:lnTo>
                    <a:pt x="317" y="355"/>
                  </a:lnTo>
                  <a:lnTo>
                    <a:pt x="320" y="360"/>
                  </a:lnTo>
                  <a:lnTo>
                    <a:pt x="320" y="363"/>
                  </a:lnTo>
                  <a:lnTo>
                    <a:pt x="315" y="367"/>
                  </a:lnTo>
                  <a:lnTo>
                    <a:pt x="313" y="377"/>
                  </a:lnTo>
                  <a:lnTo>
                    <a:pt x="313" y="382"/>
                  </a:lnTo>
                  <a:lnTo>
                    <a:pt x="56" y="389"/>
                  </a:lnTo>
                  <a:lnTo>
                    <a:pt x="56" y="334"/>
                  </a:lnTo>
                  <a:lnTo>
                    <a:pt x="41" y="329"/>
                  </a:lnTo>
                  <a:lnTo>
                    <a:pt x="29" y="334"/>
                  </a:lnTo>
                  <a:lnTo>
                    <a:pt x="25" y="334"/>
                  </a:lnTo>
                  <a:lnTo>
                    <a:pt x="13" y="324"/>
                  </a:lnTo>
                  <a:lnTo>
                    <a:pt x="15" y="13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9EC5DB8B-B8DB-6440-90AF-27245C92E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8929" y="4686950"/>
              <a:ext cx="765175" cy="666750"/>
            </a:xfrm>
            <a:custGeom>
              <a:avLst/>
              <a:gdLst>
                <a:gd name="T0" fmla="*/ 257 w 482"/>
                <a:gd name="T1" fmla="*/ 9 h 420"/>
                <a:gd name="T2" fmla="*/ 276 w 482"/>
                <a:gd name="T3" fmla="*/ 62 h 420"/>
                <a:gd name="T4" fmla="*/ 271 w 482"/>
                <a:gd name="T5" fmla="*/ 84 h 420"/>
                <a:gd name="T6" fmla="*/ 245 w 482"/>
                <a:gd name="T7" fmla="*/ 137 h 420"/>
                <a:gd name="T8" fmla="*/ 396 w 482"/>
                <a:gd name="T9" fmla="*/ 209 h 420"/>
                <a:gd name="T10" fmla="*/ 396 w 482"/>
                <a:gd name="T11" fmla="*/ 255 h 420"/>
                <a:gd name="T12" fmla="*/ 394 w 482"/>
                <a:gd name="T13" fmla="*/ 286 h 420"/>
                <a:gd name="T14" fmla="*/ 360 w 482"/>
                <a:gd name="T15" fmla="*/ 279 h 420"/>
                <a:gd name="T16" fmla="*/ 350 w 482"/>
                <a:gd name="T17" fmla="*/ 310 h 420"/>
                <a:gd name="T18" fmla="*/ 386 w 482"/>
                <a:gd name="T19" fmla="*/ 303 h 420"/>
                <a:gd name="T20" fmla="*/ 410 w 482"/>
                <a:gd name="T21" fmla="*/ 300 h 420"/>
                <a:gd name="T22" fmla="*/ 401 w 482"/>
                <a:gd name="T23" fmla="*/ 312 h 420"/>
                <a:gd name="T24" fmla="*/ 415 w 482"/>
                <a:gd name="T25" fmla="*/ 324 h 420"/>
                <a:gd name="T26" fmla="*/ 446 w 482"/>
                <a:gd name="T27" fmla="*/ 300 h 420"/>
                <a:gd name="T28" fmla="*/ 461 w 482"/>
                <a:gd name="T29" fmla="*/ 303 h 420"/>
                <a:gd name="T30" fmla="*/ 458 w 482"/>
                <a:gd name="T31" fmla="*/ 319 h 420"/>
                <a:gd name="T32" fmla="*/ 422 w 482"/>
                <a:gd name="T33" fmla="*/ 353 h 420"/>
                <a:gd name="T34" fmla="*/ 446 w 482"/>
                <a:gd name="T35" fmla="*/ 382 h 420"/>
                <a:gd name="T36" fmla="*/ 480 w 482"/>
                <a:gd name="T37" fmla="*/ 408 h 420"/>
                <a:gd name="T38" fmla="*/ 446 w 482"/>
                <a:gd name="T39" fmla="*/ 401 h 420"/>
                <a:gd name="T40" fmla="*/ 401 w 482"/>
                <a:gd name="T41" fmla="*/ 375 h 420"/>
                <a:gd name="T42" fmla="*/ 384 w 482"/>
                <a:gd name="T43" fmla="*/ 394 h 420"/>
                <a:gd name="T44" fmla="*/ 372 w 482"/>
                <a:gd name="T45" fmla="*/ 411 h 420"/>
                <a:gd name="T46" fmla="*/ 355 w 482"/>
                <a:gd name="T47" fmla="*/ 396 h 420"/>
                <a:gd name="T48" fmla="*/ 336 w 482"/>
                <a:gd name="T49" fmla="*/ 396 h 420"/>
                <a:gd name="T50" fmla="*/ 305 w 482"/>
                <a:gd name="T51" fmla="*/ 408 h 420"/>
                <a:gd name="T52" fmla="*/ 254 w 482"/>
                <a:gd name="T53" fmla="*/ 375 h 420"/>
                <a:gd name="T54" fmla="*/ 233 w 482"/>
                <a:gd name="T55" fmla="*/ 360 h 420"/>
                <a:gd name="T56" fmla="*/ 233 w 482"/>
                <a:gd name="T57" fmla="*/ 353 h 420"/>
                <a:gd name="T58" fmla="*/ 213 w 482"/>
                <a:gd name="T59" fmla="*/ 351 h 420"/>
                <a:gd name="T60" fmla="*/ 204 w 482"/>
                <a:gd name="T61" fmla="*/ 341 h 420"/>
                <a:gd name="T62" fmla="*/ 192 w 482"/>
                <a:gd name="T63" fmla="*/ 370 h 420"/>
                <a:gd name="T64" fmla="*/ 89 w 482"/>
                <a:gd name="T65" fmla="*/ 353 h 420"/>
                <a:gd name="T66" fmla="*/ 19 w 482"/>
                <a:gd name="T67" fmla="*/ 351 h 420"/>
                <a:gd name="T68" fmla="*/ 31 w 482"/>
                <a:gd name="T69" fmla="*/ 334 h 420"/>
                <a:gd name="T70" fmla="*/ 33 w 482"/>
                <a:gd name="T71" fmla="*/ 293 h 420"/>
                <a:gd name="T72" fmla="*/ 36 w 482"/>
                <a:gd name="T73" fmla="*/ 267 h 420"/>
                <a:gd name="T74" fmla="*/ 50 w 482"/>
                <a:gd name="T75" fmla="*/ 233 h 420"/>
                <a:gd name="T76" fmla="*/ 41 w 482"/>
                <a:gd name="T77" fmla="*/ 192 h 420"/>
                <a:gd name="T78" fmla="*/ 36 w 482"/>
                <a:gd name="T79" fmla="*/ 180 h 420"/>
                <a:gd name="T80" fmla="*/ 21 w 482"/>
                <a:gd name="T81" fmla="*/ 161 h 420"/>
                <a:gd name="T82" fmla="*/ 5 w 482"/>
                <a:gd name="T83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2" h="420">
                  <a:moveTo>
                    <a:pt x="0" y="7"/>
                  </a:moveTo>
                  <a:lnTo>
                    <a:pt x="257" y="0"/>
                  </a:lnTo>
                  <a:lnTo>
                    <a:pt x="257" y="9"/>
                  </a:lnTo>
                  <a:lnTo>
                    <a:pt x="269" y="31"/>
                  </a:lnTo>
                  <a:lnTo>
                    <a:pt x="271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81" y="79"/>
                  </a:lnTo>
                  <a:lnTo>
                    <a:pt x="271" y="84"/>
                  </a:lnTo>
                  <a:lnTo>
                    <a:pt x="266" y="89"/>
                  </a:lnTo>
                  <a:lnTo>
                    <a:pt x="261" y="110"/>
                  </a:lnTo>
                  <a:lnTo>
                    <a:pt x="245" y="137"/>
                  </a:lnTo>
                  <a:lnTo>
                    <a:pt x="230" y="182"/>
                  </a:lnTo>
                  <a:lnTo>
                    <a:pt x="228" y="216"/>
                  </a:lnTo>
                  <a:lnTo>
                    <a:pt x="396" y="209"/>
                  </a:lnTo>
                  <a:lnTo>
                    <a:pt x="401" y="214"/>
                  </a:lnTo>
                  <a:lnTo>
                    <a:pt x="396" y="231"/>
                  </a:lnTo>
                  <a:lnTo>
                    <a:pt x="396" y="255"/>
                  </a:lnTo>
                  <a:lnTo>
                    <a:pt x="415" y="271"/>
                  </a:lnTo>
                  <a:lnTo>
                    <a:pt x="418" y="291"/>
                  </a:lnTo>
                  <a:lnTo>
                    <a:pt x="394" y="286"/>
                  </a:lnTo>
                  <a:lnTo>
                    <a:pt x="372" y="276"/>
                  </a:lnTo>
                  <a:lnTo>
                    <a:pt x="367" y="276"/>
                  </a:lnTo>
                  <a:lnTo>
                    <a:pt x="360" y="279"/>
                  </a:lnTo>
                  <a:lnTo>
                    <a:pt x="346" y="293"/>
                  </a:lnTo>
                  <a:lnTo>
                    <a:pt x="343" y="300"/>
                  </a:lnTo>
                  <a:lnTo>
                    <a:pt x="350" y="310"/>
                  </a:lnTo>
                  <a:lnTo>
                    <a:pt x="360" y="312"/>
                  </a:lnTo>
                  <a:lnTo>
                    <a:pt x="377" y="310"/>
                  </a:lnTo>
                  <a:lnTo>
                    <a:pt x="386" y="303"/>
                  </a:lnTo>
                  <a:lnTo>
                    <a:pt x="394" y="300"/>
                  </a:lnTo>
                  <a:lnTo>
                    <a:pt x="406" y="300"/>
                  </a:lnTo>
                  <a:lnTo>
                    <a:pt x="410" y="300"/>
                  </a:lnTo>
                  <a:lnTo>
                    <a:pt x="410" y="303"/>
                  </a:lnTo>
                  <a:lnTo>
                    <a:pt x="408" y="307"/>
                  </a:lnTo>
                  <a:lnTo>
                    <a:pt x="401" y="312"/>
                  </a:lnTo>
                  <a:lnTo>
                    <a:pt x="403" y="319"/>
                  </a:lnTo>
                  <a:lnTo>
                    <a:pt x="410" y="324"/>
                  </a:lnTo>
                  <a:lnTo>
                    <a:pt x="415" y="324"/>
                  </a:lnTo>
                  <a:lnTo>
                    <a:pt x="420" y="322"/>
                  </a:lnTo>
                  <a:lnTo>
                    <a:pt x="427" y="307"/>
                  </a:lnTo>
                  <a:lnTo>
                    <a:pt x="446" y="300"/>
                  </a:lnTo>
                  <a:lnTo>
                    <a:pt x="451" y="298"/>
                  </a:lnTo>
                  <a:lnTo>
                    <a:pt x="456" y="298"/>
                  </a:lnTo>
                  <a:lnTo>
                    <a:pt x="461" y="303"/>
                  </a:lnTo>
                  <a:lnTo>
                    <a:pt x="458" y="310"/>
                  </a:lnTo>
                  <a:lnTo>
                    <a:pt x="461" y="315"/>
                  </a:lnTo>
                  <a:lnTo>
                    <a:pt x="458" y="319"/>
                  </a:lnTo>
                  <a:lnTo>
                    <a:pt x="451" y="327"/>
                  </a:lnTo>
                  <a:lnTo>
                    <a:pt x="437" y="343"/>
                  </a:lnTo>
                  <a:lnTo>
                    <a:pt x="422" y="353"/>
                  </a:lnTo>
                  <a:lnTo>
                    <a:pt x="422" y="363"/>
                  </a:lnTo>
                  <a:lnTo>
                    <a:pt x="427" y="372"/>
                  </a:lnTo>
                  <a:lnTo>
                    <a:pt x="446" y="382"/>
                  </a:lnTo>
                  <a:lnTo>
                    <a:pt x="478" y="394"/>
                  </a:lnTo>
                  <a:lnTo>
                    <a:pt x="482" y="401"/>
                  </a:lnTo>
                  <a:lnTo>
                    <a:pt x="480" y="408"/>
                  </a:lnTo>
                  <a:lnTo>
                    <a:pt x="473" y="411"/>
                  </a:lnTo>
                  <a:lnTo>
                    <a:pt x="449" y="420"/>
                  </a:lnTo>
                  <a:lnTo>
                    <a:pt x="446" y="401"/>
                  </a:lnTo>
                  <a:lnTo>
                    <a:pt x="432" y="394"/>
                  </a:lnTo>
                  <a:lnTo>
                    <a:pt x="403" y="382"/>
                  </a:lnTo>
                  <a:lnTo>
                    <a:pt x="401" y="375"/>
                  </a:lnTo>
                  <a:lnTo>
                    <a:pt x="396" y="370"/>
                  </a:lnTo>
                  <a:lnTo>
                    <a:pt x="386" y="375"/>
                  </a:lnTo>
                  <a:lnTo>
                    <a:pt x="384" y="394"/>
                  </a:lnTo>
                  <a:lnTo>
                    <a:pt x="386" y="396"/>
                  </a:lnTo>
                  <a:lnTo>
                    <a:pt x="386" y="401"/>
                  </a:lnTo>
                  <a:lnTo>
                    <a:pt x="372" y="411"/>
                  </a:lnTo>
                  <a:lnTo>
                    <a:pt x="367" y="408"/>
                  </a:lnTo>
                  <a:lnTo>
                    <a:pt x="360" y="399"/>
                  </a:lnTo>
                  <a:lnTo>
                    <a:pt x="355" y="396"/>
                  </a:lnTo>
                  <a:lnTo>
                    <a:pt x="346" y="401"/>
                  </a:lnTo>
                  <a:lnTo>
                    <a:pt x="341" y="396"/>
                  </a:lnTo>
                  <a:lnTo>
                    <a:pt x="336" y="396"/>
                  </a:lnTo>
                  <a:lnTo>
                    <a:pt x="324" y="411"/>
                  </a:lnTo>
                  <a:lnTo>
                    <a:pt x="310" y="411"/>
                  </a:lnTo>
                  <a:lnTo>
                    <a:pt x="305" y="408"/>
                  </a:lnTo>
                  <a:lnTo>
                    <a:pt x="290" y="406"/>
                  </a:lnTo>
                  <a:lnTo>
                    <a:pt x="266" y="377"/>
                  </a:lnTo>
                  <a:lnTo>
                    <a:pt x="254" y="375"/>
                  </a:lnTo>
                  <a:lnTo>
                    <a:pt x="242" y="370"/>
                  </a:lnTo>
                  <a:lnTo>
                    <a:pt x="237" y="360"/>
                  </a:lnTo>
                  <a:lnTo>
                    <a:pt x="233" y="360"/>
                  </a:lnTo>
                  <a:lnTo>
                    <a:pt x="233" y="358"/>
                  </a:lnTo>
                  <a:lnTo>
                    <a:pt x="230" y="358"/>
                  </a:lnTo>
                  <a:lnTo>
                    <a:pt x="233" y="353"/>
                  </a:lnTo>
                  <a:lnTo>
                    <a:pt x="228" y="351"/>
                  </a:lnTo>
                  <a:lnTo>
                    <a:pt x="223" y="353"/>
                  </a:lnTo>
                  <a:lnTo>
                    <a:pt x="213" y="351"/>
                  </a:lnTo>
                  <a:lnTo>
                    <a:pt x="211" y="348"/>
                  </a:lnTo>
                  <a:lnTo>
                    <a:pt x="209" y="341"/>
                  </a:lnTo>
                  <a:lnTo>
                    <a:pt x="204" y="341"/>
                  </a:lnTo>
                  <a:lnTo>
                    <a:pt x="187" y="358"/>
                  </a:lnTo>
                  <a:lnTo>
                    <a:pt x="194" y="368"/>
                  </a:lnTo>
                  <a:lnTo>
                    <a:pt x="192" y="370"/>
                  </a:lnTo>
                  <a:lnTo>
                    <a:pt x="163" y="372"/>
                  </a:lnTo>
                  <a:lnTo>
                    <a:pt x="115" y="363"/>
                  </a:lnTo>
                  <a:lnTo>
                    <a:pt x="89" y="353"/>
                  </a:lnTo>
                  <a:lnTo>
                    <a:pt x="24" y="360"/>
                  </a:lnTo>
                  <a:lnTo>
                    <a:pt x="21" y="358"/>
                  </a:lnTo>
                  <a:lnTo>
                    <a:pt x="19" y="351"/>
                  </a:lnTo>
                  <a:lnTo>
                    <a:pt x="21" y="346"/>
                  </a:lnTo>
                  <a:lnTo>
                    <a:pt x="24" y="341"/>
                  </a:lnTo>
                  <a:lnTo>
                    <a:pt x="31" y="334"/>
                  </a:lnTo>
                  <a:lnTo>
                    <a:pt x="38" y="310"/>
                  </a:lnTo>
                  <a:lnTo>
                    <a:pt x="33" y="300"/>
                  </a:lnTo>
                  <a:lnTo>
                    <a:pt x="33" y="293"/>
                  </a:lnTo>
                  <a:lnTo>
                    <a:pt x="33" y="288"/>
                  </a:lnTo>
                  <a:lnTo>
                    <a:pt x="33" y="281"/>
                  </a:lnTo>
                  <a:lnTo>
                    <a:pt x="36" y="267"/>
                  </a:lnTo>
                  <a:lnTo>
                    <a:pt x="43" y="262"/>
                  </a:lnTo>
                  <a:lnTo>
                    <a:pt x="48" y="252"/>
                  </a:lnTo>
                  <a:lnTo>
                    <a:pt x="50" y="233"/>
                  </a:lnTo>
                  <a:lnTo>
                    <a:pt x="50" y="221"/>
                  </a:lnTo>
                  <a:lnTo>
                    <a:pt x="48" y="204"/>
                  </a:lnTo>
                  <a:lnTo>
                    <a:pt x="41" y="192"/>
                  </a:lnTo>
                  <a:lnTo>
                    <a:pt x="36" y="190"/>
                  </a:lnTo>
                  <a:lnTo>
                    <a:pt x="38" y="182"/>
                  </a:lnTo>
                  <a:lnTo>
                    <a:pt x="36" y="180"/>
                  </a:lnTo>
                  <a:lnTo>
                    <a:pt x="31" y="168"/>
                  </a:lnTo>
                  <a:lnTo>
                    <a:pt x="24" y="163"/>
                  </a:lnTo>
                  <a:lnTo>
                    <a:pt x="21" y="161"/>
                  </a:lnTo>
                  <a:lnTo>
                    <a:pt x="26" y="149"/>
                  </a:lnTo>
                  <a:lnTo>
                    <a:pt x="19" y="134"/>
                  </a:lnTo>
                  <a:lnTo>
                    <a:pt x="5" y="122"/>
                  </a:lnTo>
                  <a:lnTo>
                    <a:pt x="2" y="115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1B76E41A-9A4A-5C46-A0E1-E2F356FFF8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4454" y="3385200"/>
              <a:ext cx="903288" cy="785812"/>
            </a:xfrm>
            <a:custGeom>
              <a:avLst/>
              <a:gdLst>
                <a:gd name="T0" fmla="*/ 478 w 569"/>
                <a:gd name="T1" fmla="*/ 438 h 495"/>
                <a:gd name="T2" fmla="*/ 485 w 569"/>
                <a:gd name="T3" fmla="*/ 447 h 495"/>
                <a:gd name="T4" fmla="*/ 488 w 569"/>
                <a:gd name="T5" fmla="*/ 466 h 495"/>
                <a:gd name="T6" fmla="*/ 466 w 569"/>
                <a:gd name="T7" fmla="*/ 486 h 495"/>
                <a:gd name="T8" fmla="*/ 521 w 569"/>
                <a:gd name="T9" fmla="*/ 491 h 495"/>
                <a:gd name="T10" fmla="*/ 524 w 569"/>
                <a:gd name="T11" fmla="*/ 469 h 495"/>
                <a:gd name="T12" fmla="*/ 536 w 569"/>
                <a:gd name="T13" fmla="*/ 435 h 495"/>
                <a:gd name="T14" fmla="*/ 552 w 569"/>
                <a:gd name="T15" fmla="*/ 423 h 495"/>
                <a:gd name="T16" fmla="*/ 560 w 569"/>
                <a:gd name="T17" fmla="*/ 421 h 495"/>
                <a:gd name="T18" fmla="*/ 567 w 569"/>
                <a:gd name="T19" fmla="*/ 385 h 495"/>
                <a:gd name="T20" fmla="*/ 560 w 569"/>
                <a:gd name="T21" fmla="*/ 380 h 495"/>
                <a:gd name="T22" fmla="*/ 555 w 569"/>
                <a:gd name="T23" fmla="*/ 375 h 495"/>
                <a:gd name="T24" fmla="*/ 550 w 569"/>
                <a:gd name="T25" fmla="*/ 380 h 495"/>
                <a:gd name="T26" fmla="*/ 528 w 569"/>
                <a:gd name="T27" fmla="*/ 351 h 495"/>
                <a:gd name="T28" fmla="*/ 536 w 569"/>
                <a:gd name="T29" fmla="*/ 342 h 495"/>
                <a:gd name="T30" fmla="*/ 528 w 569"/>
                <a:gd name="T31" fmla="*/ 327 h 495"/>
                <a:gd name="T32" fmla="*/ 500 w 569"/>
                <a:gd name="T33" fmla="*/ 289 h 495"/>
                <a:gd name="T34" fmla="*/ 464 w 569"/>
                <a:gd name="T35" fmla="*/ 269 h 495"/>
                <a:gd name="T36" fmla="*/ 444 w 569"/>
                <a:gd name="T37" fmla="*/ 243 h 495"/>
                <a:gd name="T38" fmla="*/ 464 w 569"/>
                <a:gd name="T39" fmla="*/ 219 h 495"/>
                <a:gd name="T40" fmla="*/ 466 w 569"/>
                <a:gd name="T41" fmla="*/ 190 h 495"/>
                <a:gd name="T42" fmla="*/ 442 w 569"/>
                <a:gd name="T43" fmla="*/ 173 h 495"/>
                <a:gd name="T44" fmla="*/ 428 w 569"/>
                <a:gd name="T45" fmla="*/ 183 h 495"/>
                <a:gd name="T46" fmla="*/ 408 w 569"/>
                <a:gd name="T47" fmla="*/ 142 h 495"/>
                <a:gd name="T48" fmla="*/ 377 w 569"/>
                <a:gd name="T49" fmla="*/ 116 h 495"/>
                <a:gd name="T50" fmla="*/ 351 w 569"/>
                <a:gd name="T51" fmla="*/ 80 h 495"/>
                <a:gd name="T52" fmla="*/ 343 w 569"/>
                <a:gd name="T53" fmla="*/ 41 h 495"/>
                <a:gd name="T54" fmla="*/ 348 w 569"/>
                <a:gd name="T55" fmla="*/ 27 h 495"/>
                <a:gd name="T56" fmla="*/ 0 w 569"/>
                <a:gd name="T57" fmla="*/ 12 h 495"/>
                <a:gd name="T58" fmla="*/ 14 w 569"/>
                <a:gd name="T59" fmla="*/ 29 h 495"/>
                <a:gd name="T60" fmla="*/ 29 w 569"/>
                <a:gd name="T61" fmla="*/ 58 h 495"/>
                <a:gd name="T62" fmla="*/ 31 w 569"/>
                <a:gd name="T63" fmla="*/ 72 h 495"/>
                <a:gd name="T64" fmla="*/ 67 w 569"/>
                <a:gd name="T65" fmla="*/ 101 h 495"/>
                <a:gd name="T66" fmla="*/ 53 w 569"/>
                <a:gd name="T67" fmla="*/ 130 h 495"/>
                <a:gd name="T68" fmla="*/ 70 w 569"/>
                <a:gd name="T69" fmla="*/ 140 h 495"/>
                <a:gd name="T70" fmla="*/ 82 w 569"/>
                <a:gd name="T71" fmla="*/ 164 h 495"/>
                <a:gd name="T72" fmla="*/ 94 w 569"/>
                <a:gd name="T73" fmla="*/ 168 h 495"/>
                <a:gd name="T74" fmla="*/ 98 w 569"/>
                <a:gd name="T75" fmla="*/ 4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9" h="495">
                  <a:moveTo>
                    <a:pt x="98" y="454"/>
                  </a:moveTo>
                  <a:lnTo>
                    <a:pt x="478" y="438"/>
                  </a:lnTo>
                  <a:lnTo>
                    <a:pt x="478" y="442"/>
                  </a:lnTo>
                  <a:lnTo>
                    <a:pt x="485" y="447"/>
                  </a:lnTo>
                  <a:lnTo>
                    <a:pt x="488" y="457"/>
                  </a:lnTo>
                  <a:lnTo>
                    <a:pt x="488" y="466"/>
                  </a:lnTo>
                  <a:lnTo>
                    <a:pt x="476" y="476"/>
                  </a:lnTo>
                  <a:lnTo>
                    <a:pt x="466" y="486"/>
                  </a:lnTo>
                  <a:lnTo>
                    <a:pt x="464" y="495"/>
                  </a:lnTo>
                  <a:lnTo>
                    <a:pt x="521" y="491"/>
                  </a:lnTo>
                  <a:lnTo>
                    <a:pt x="526" y="474"/>
                  </a:lnTo>
                  <a:lnTo>
                    <a:pt x="524" y="469"/>
                  </a:lnTo>
                  <a:lnTo>
                    <a:pt x="528" y="450"/>
                  </a:lnTo>
                  <a:lnTo>
                    <a:pt x="536" y="435"/>
                  </a:lnTo>
                  <a:lnTo>
                    <a:pt x="540" y="428"/>
                  </a:lnTo>
                  <a:lnTo>
                    <a:pt x="552" y="423"/>
                  </a:lnTo>
                  <a:lnTo>
                    <a:pt x="555" y="426"/>
                  </a:lnTo>
                  <a:lnTo>
                    <a:pt x="560" y="421"/>
                  </a:lnTo>
                  <a:lnTo>
                    <a:pt x="569" y="394"/>
                  </a:lnTo>
                  <a:lnTo>
                    <a:pt x="567" y="385"/>
                  </a:lnTo>
                  <a:lnTo>
                    <a:pt x="562" y="380"/>
                  </a:lnTo>
                  <a:lnTo>
                    <a:pt x="560" y="380"/>
                  </a:lnTo>
                  <a:lnTo>
                    <a:pt x="557" y="378"/>
                  </a:lnTo>
                  <a:lnTo>
                    <a:pt x="555" y="375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5" y="380"/>
                  </a:lnTo>
                  <a:lnTo>
                    <a:pt x="528" y="351"/>
                  </a:lnTo>
                  <a:lnTo>
                    <a:pt x="528" y="346"/>
                  </a:lnTo>
                  <a:lnTo>
                    <a:pt x="536" y="342"/>
                  </a:lnTo>
                  <a:lnTo>
                    <a:pt x="536" y="337"/>
                  </a:lnTo>
                  <a:lnTo>
                    <a:pt x="528" y="327"/>
                  </a:lnTo>
                  <a:lnTo>
                    <a:pt x="524" y="308"/>
                  </a:lnTo>
                  <a:lnTo>
                    <a:pt x="500" y="289"/>
                  </a:lnTo>
                  <a:lnTo>
                    <a:pt x="488" y="284"/>
                  </a:lnTo>
                  <a:lnTo>
                    <a:pt x="464" y="269"/>
                  </a:lnTo>
                  <a:lnTo>
                    <a:pt x="449" y="255"/>
                  </a:lnTo>
                  <a:lnTo>
                    <a:pt x="444" y="243"/>
                  </a:lnTo>
                  <a:lnTo>
                    <a:pt x="447" y="236"/>
                  </a:lnTo>
                  <a:lnTo>
                    <a:pt x="464" y="219"/>
                  </a:lnTo>
                  <a:lnTo>
                    <a:pt x="461" y="202"/>
                  </a:lnTo>
                  <a:lnTo>
                    <a:pt x="466" y="190"/>
                  </a:lnTo>
                  <a:lnTo>
                    <a:pt x="461" y="183"/>
                  </a:lnTo>
                  <a:lnTo>
                    <a:pt x="442" y="173"/>
                  </a:lnTo>
                  <a:lnTo>
                    <a:pt x="435" y="176"/>
                  </a:lnTo>
                  <a:lnTo>
                    <a:pt x="428" y="183"/>
                  </a:lnTo>
                  <a:lnTo>
                    <a:pt x="423" y="180"/>
                  </a:lnTo>
                  <a:lnTo>
                    <a:pt x="408" y="142"/>
                  </a:lnTo>
                  <a:lnTo>
                    <a:pt x="401" y="135"/>
                  </a:lnTo>
                  <a:lnTo>
                    <a:pt x="377" y="116"/>
                  </a:lnTo>
                  <a:lnTo>
                    <a:pt x="353" y="87"/>
                  </a:lnTo>
                  <a:lnTo>
                    <a:pt x="351" y="80"/>
                  </a:lnTo>
                  <a:lnTo>
                    <a:pt x="346" y="63"/>
                  </a:lnTo>
                  <a:lnTo>
                    <a:pt x="343" y="41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24" y="0"/>
                  </a:lnTo>
                  <a:lnTo>
                    <a:pt x="0" y="12"/>
                  </a:lnTo>
                  <a:lnTo>
                    <a:pt x="5" y="22"/>
                  </a:lnTo>
                  <a:lnTo>
                    <a:pt x="14" y="29"/>
                  </a:lnTo>
                  <a:lnTo>
                    <a:pt x="17" y="43"/>
                  </a:lnTo>
                  <a:lnTo>
                    <a:pt x="29" y="58"/>
                  </a:lnTo>
                  <a:lnTo>
                    <a:pt x="34" y="60"/>
                  </a:lnTo>
                  <a:lnTo>
                    <a:pt x="31" y="72"/>
                  </a:lnTo>
                  <a:lnTo>
                    <a:pt x="31" y="75"/>
                  </a:lnTo>
                  <a:lnTo>
                    <a:pt x="67" y="101"/>
                  </a:lnTo>
                  <a:lnTo>
                    <a:pt x="55" y="116"/>
                  </a:lnTo>
                  <a:lnTo>
                    <a:pt x="53" y="130"/>
                  </a:lnTo>
                  <a:lnTo>
                    <a:pt x="60" y="135"/>
                  </a:lnTo>
                  <a:lnTo>
                    <a:pt x="70" y="140"/>
                  </a:lnTo>
                  <a:lnTo>
                    <a:pt x="74" y="159"/>
                  </a:lnTo>
                  <a:lnTo>
                    <a:pt x="82" y="164"/>
                  </a:lnTo>
                  <a:lnTo>
                    <a:pt x="91" y="166"/>
                  </a:lnTo>
                  <a:lnTo>
                    <a:pt x="94" y="168"/>
                  </a:lnTo>
                  <a:lnTo>
                    <a:pt x="96" y="402"/>
                  </a:lnTo>
                  <a:lnTo>
                    <a:pt x="98" y="454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ACDC43C9-C398-4643-A188-AF2161F9BC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3329" y="2885138"/>
              <a:ext cx="815975" cy="542925"/>
            </a:xfrm>
            <a:custGeom>
              <a:avLst/>
              <a:gdLst>
                <a:gd name="T0" fmla="*/ 418 w 514"/>
                <a:gd name="T1" fmla="*/ 0 h 342"/>
                <a:gd name="T2" fmla="*/ 430 w 514"/>
                <a:gd name="T3" fmla="*/ 24 h 342"/>
                <a:gd name="T4" fmla="*/ 423 w 514"/>
                <a:gd name="T5" fmla="*/ 41 h 342"/>
                <a:gd name="T6" fmla="*/ 435 w 514"/>
                <a:gd name="T7" fmla="*/ 82 h 342"/>
                <a:gd name="T8" fmla="*/ 469 w 514"/>
                <a:gd name="T9" fmla="*/ 99 h 342"/>
                <a:gd name="T10" fmla="*/ 473 w 514"/>
                <a:gd name="T11" fmla="*/ 113 h 342"/>
                <a:gd name="T12" fmla="*/ 493 w 514"/>
                <a:gd name="T13" fmla="*/ 135 h 342"/>
                <a:gd name="T14" fmla="*/ 514 w 514"/>
                <a:gd name="T15" fmla="*/ 164 h 342"/>
                <a:gd name="T16" fmla="*/ 507 w 514"/>
                <a:gd name="T17" fmla="*/ 183 h 342"/>
                <a:gd name="T18" fmla="*/ 502 w 514"/>
                <a:gd name="T19" fmla="*/ 197 h 342"/>
                <a:gd name="T20" fmla="*/ 473 w 514"/>
                <a:gd name="T21" fmla="*/ 217 h 342"/>
                <a:gd name="T22" fmla="*/ 454 w 514"/>
                <a:gd name="T23" fmla="*/ 222 h 342"/>
                <a:gd name="T24" fmla="*/ 440 w 514"/>
                <a:gd name="T25" fmla="*/ 238 h 342"/>
                <a:gd name="T26" fmla="*/ 452 w 514"/>
                <a:gd name="T27" fmla="*/ 258 h 342"/>
                <a:gd name="T28" fmla="*/ 452 w 514"/>
                <a:gd name="T29" fmla="*/ 279 h 342"/>
                <a:gd name="T30" fmla="*/ 428 w 514"/>
                <a:gd name="T31" fmla="*/ 315 h 342"/>
                <a:gd name="T32" fmla="*/ 423 w 514"/>
                <a:gd name="T33" fmla="*/ 332 h 342"/>
                <a:gd name="T34" fmla="*/ 394 w 514"/>
                <a:gd name="T35" fmla="*/ 315 h 342"/>
                <a:gd name="T36" fmla="*/ 65 w 514"/>
                <a:gd name="T37" fmla="*/ 322 h 342"/>
                <a:gd name="T38" fmla="*/ 65 w 514"/>
                <a:gd name="T39" fmla="*/ 301 h 342"/>
                <a:gd name="T40" fmla="*/ 58 w 514"/>
                <a:gd name="T41" fmla="*/ 284 h 342"/>
                <a:gd name="T42" fmla="*/ 60 w 514"/>
                <a:gd name="T43" fmla="*/ 267 h 342"/>
                <a:gd name="T44" fmla="*/ 51 w 514"/>
                <a:gd name="T45" fmla="*/ 246 h 342"/>
                <a:gd name="T46" fmla="*/ 51 w 514"/>
                <a:gd name="T47" fmla="*/ 226 h 342"/>
                <a:gd name="T48" fmla="*/ 36 w 514"/>
                <a:gd name="T49" fmla="*/ 209 h 342"/>
                <a:gd name="T50" fmla="*/ 32 w 514"/>
                <a:gd name="T51" fmla="*/ 193 h 342"/>
                <a:gd name="T52" fmla="*/ 17 w 514"/>
                <a:gd name="T53" fmla="*/ 169 h 342"/>
                <a:gd name="T54" fmla="*/ 22 w 514"/>
                <a:gd name="T55" fmla="*/ 145 h 342"/>
                <a:gd name="T56" fmla="*/ 12 w 514"/>
                <a:gd name="T57" fmla="*/ 128 h 342"/>
                <a:gd name="T58" fmla="*/ 10 w 514"/>
                <a:gd name="T59" fmla="*/ 113 h 342"/>
                <a:gd name="T60" fmla="*/ 10 w 514"/>
                <a:gd name="T61" fmla="*/ 75 h 342"/>
                <a:gd name="T62" fmla="*/ 15 w 514"/>
                <a:gd name="T63" fmla="*/ 60 h 342"/>
                <a:gd name="T64" fmla="*/ 5 w 514"/>
                <a:gd name="T65" fmla="*/ 39 h 342"/>
                <a:gd name="T66" fmla="*/ 5 w 514"/>
                <a:gd name="T67" fmla="*/ 22 h 342"/>
                <a:gd name="T68" fmla="*/ 10 w 514"/>
                <a:gd name="T69" fmla="*/ 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4" h="342">
                  <a:moveTo>
                    <a:pt x="15" y="15"/>
                  </a:moveTo>
                  <a:lnTo>
                    <a:pt x="418" y="0"/>
                  </a:lnTo>
                  <a:lnTo>
                    <a:pt x="421" y="15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23" y="41"/>
                  </a:lnTo>
                  <a:lnTo>
                    <a:pt x="428" y="53"/>
                  </a:lnTo>
                  <a:lnTo>
                    <a:pt x="435" y="82"/>
                  </a:lnTo>
                  <a:lnTo>
                    <a:pt x="461" y="92"/>
                  </a:lnTo>
                  <a:lnTo>
                    <a:pt x="469" y="99"/>
                  </a:lnTo>
                  <a:lnTo>
                    <a:pt x="471" y="109"/>
                  </a:lnTo>
                  <a:lnTo>
                    <a:pt x="473" y="113"/>
                  </a:lnTo>
                  <a:lnTo>
                    <a:pt x="490" y="125"/>
                  </a:lnTo>
                  <a:lnTo>
                    <a:pt x="493" y="135"/>
                  </a:lnTo>
                  <a:lnTo>
                    <a:pt x="507" y="145"/>
                  </a:lnTo>
                  <a:lnTo>
                    <a:pt x="514" y="164"/>
                  </a:lnTo>
                  <a:lnTo>
                    <a:pt x="512" y="171"/>
                  </a:lnTo>
                  <a:lnTo>
                    <a:pt x="507" y="183"/>
                  </a:lnTo>
                  <a:lnTo>
                    <a:pt x="502" y="188"/>
                  </a:lnTo>
                  <a:lnTo>
                    <a:pt x="502" y="197"/>
                  </a:lnTo>
                  <a:lnTo>
                    <a:pt x="488" y="214"/>
                  </a:lnTo>
                  <a:lnTo>
                    <a:pt x="473" y="217"/>
                  </a:lnTo>
                  <a:lnTo>
                    <a:pt x="471" y="222"/>
                  </a:lnTo>
                  <a:lnTo>
                    <a:pt x="454" y="222"/>
                  </a:lnTo>
                  <a:lnTo>
                    <a:pt x="447" y="226"/>
                  </a:lnTo>
                  <a:lnTo>
                    <a:pt x="440" y="238"/>
                  </a:lnTo>
                  <a:lnTo>
                    <a:pt x="442" y="248"/>
                  </a:lnTo>
                  <a:lnTo>
                    <a:pt x="452" y="258"/>
                  </a:lnTo>
                  <a:lnTo>
                    <a:pt x="454" y="265"/>
                  </a:lnTo>
                  <a:lnTo>
                    <a:pt x="452" y="279"/>
                  </a:lnTo>
                  <a:lnTo>
                    <a:pt x="440" y="306"/>
                  </a:lnTo>
                  <a:lnTo>
                    <a:pt x="428" y="315"/>
                  </a:lnTo>
                  <a:lnTo>
                    <a:pt x="423" y="322"/>
                  </a:lnTo>
                  <a:lnTo>
                    <a:pt x="423" y="332"/>
                  </a:lnTo>
                  <a:lnTo>
                    <a:pt x="418" y="342"/>
                  </a:lnTo>
                  <a:lnTo>
                    <a:pt x="394" y="315"/>
                  </a:lnTo>
                  <a:lnTo>
                    <a:pt x="70" y="327"/>
                  </a:lnTo>
                  <a:lnTo>
                    <a:pt x="65" y="322"/>
                  </a:lnTo>
                  <a:lnTo>
                    <a:pt x="63" y="310"/>
                  </a:lnTo>
                  <a:lnTo>
                    <a:pt x="65" y="301"/>
                  </a:lnTo>
                  <a:lnTo>
                    <a:pt x="60" y="294"/>
                  </a:lnTo>
                  <a:lnTo>
                    <a:pt x="58" y="284"/>
                  </a:lnTo>
                  <a:lnTo>
                    <a:pt x="63" y="277"/>
                  </a:lnTo>
                  <a:lnTo>
                    <a:pt x="60" y="267"/>
                  </a:lnTo>
                  <a:lnTo>
                    <a:pt x="48" y="262"/>
                  </a:lnTo>
                  <a:lnTo>
                    <a:pt x="51" y="246"/>
                  </a:lnTo>
                  <a:lnTo>
                    <a:pt x="56" y="236"/>
                  </a:lnTo>
                  <a:lnTo>
                    <a:pt x="51" y="226"/>
                  </a:lnTo>
                  <a:lnTo>
                    <a:pt x="41" y="219"/>
                  </a:lnTo>
                  <a:lnTo>
                    <a:pt x="36" y="209"/>
                  </a:lnTo>
                  <a:lnTo>
                    <a:pt x="41" y="202"/>
                  </a:lnTo>
                  <a:lnTo>
                    <a:pt x="32" y="193"/>
                  </a:lnTo>
                  <a:lnTo>
                    <a:pt x="27" y="176"/>
                  </a:lnTo>
                  <a:lnTo>
                    <a:pt x="17" y="169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12" y="125"/>
                  </a:lnTo>
                  <a:lnTo>
                    <a:pt x="10" y="113"/>
                  </a:lnTo>
                  <a:lnTo>
                    <a:pt x="0" y="94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5" y="60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3AB08447-5FDE-5B44-8469-5B4BC1505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9829" y="1908825"/>
              <a:ext cx="887413" cy="1000125"/>
            </a:xfrm>
            <a:custGeom>
              <a:avLst/>
              <a:gdLst>
                <a:gd name="T0" fmla="*/ 55 w 559"/>
                <a:gd name="T1" fmla="*/ 435 h 630"/>
                <a:gd name="T2" fmla="*/ 26 w 559"/>
                <a:gd name="T3" fmla="*/ 399 h 630"/>
                <a:gd name="T4" fmla="*/ 45 w 559"/>
                <a:gd name="T5" fmla="*/ 373 h 630"/>
                <a:gd name="T6" fmla="*/ 43 w 559"/>
                <a:gd name="T7" fmla="*/ 349 h 630"/>
                <a:gd name="T8" fmla="*/ 33 w 559"/>
                <a:gd name="T9" fmla="*/ 296 h 630"/>
                <a:gd name="T10" fmla="*/ 31 w 559"/>
                <a:gd name="T11" fmla="*/ 269 h 630"/>
                <a:gd name="T12" fmla="*/ 26 w 559"/>
                <a:gd name="T13" fmla="*/ 204 h 630"/>
                <a:gd name="T14" fmla="*/ 12 w 559"/>
                <a:gd name="T15" fmla="*/ 164 h 630"/>
                <a:gd name="T16" fmla="*/ 4 w 559"/>
                <a:gd name="T17" fmla="*/ 99 h 630"/>
                <a:gd name="T18" fmla="*/ 9 w 559"/>
                <a:gd name="T19" fmla="*/ 72 h 630"/>
                <a:gd name="T20" fmla="*/ 0 w 559"/>
                <a:gd name="T21" fmla="*/ 39 h 630"/>
                <a:gd name="T22" fmla="*/ 146 w 559"/>
                <a:gd name="T23" fmla="*/ 15 h 630"/>
                <a:gd name="T24" fmla="*/ 158 w 559"/>
                <a:gd name="T25" fmla="*/ 0 h 630"/>
                <a:gd name="T26" fmla="*/ 175 w 559"/>
                <a:gd name="T27" fmla="*/ 29 h 630"/>
                <a:gd name="T28" fmla="*/ 180 w 559"/>
                <a:gd name="T29" fmla="*/ 60 h 630"/>
                <a:gd name="T30" fmla="*/ 201 w 559"/>
                <a:gd name="T31" fmla="*/ 70 h 630"/>
                <a:gd name="T32" fmla="*/ 216 w 559"/>
                <a:gd name="T33" fmla="*/ 77 h 630"/>
                <a:gd name="T34" fmla="*/ 242 w 559"/>
                <a:gd name="T35" fmla="*/ 77 h 630"/>
                <a:gd name="T36" fmla="*/ 247 w 559"/>
                <a:gd name="T37" fmla="*/ 87 h 630"/>
                <a:gd name="T38" fmla="*/ 273 w 559"/>
                <a:gd name="T39" fmla="*/ 77 h 630"/>
                <a:gd name="T40" fmla="*/ 324 w 559"/>
                <a:gd name="T41" fmla="*/ 82 h 630"/>
                <a:gd name="T42" fmla="*/ 326 w 559"/>
                <a:gd name="T43" fmla="*/ 89 h 630"/>
                <a:gd name="T44" fmla="*/ 336 w 559"/>
                <a:gd name="T45" fmla="*/ 91 h 630"/>
                <a:gd name="T46" fmla="*/ 343 w 559"/>
                <a:gd name="T47" fmla="*/ 111 h 630"/>
                <a:gd name="T48" fmla="*/ 360 w 559"/>
                <a:gd name="T49" fmla="*/ 103 h 630"/>
                <a:gd name="T50" fmla="*/ 372 w 559"/>
                <a:gd name="T51" fmla="*/ 103 h 630"/>
                <a:gd name="T52" fmla="*/ 393 w 559"/>
                <a:gd name="T53" fmla="*/ 118 h 630"/>
                <a:gd name="T54" fmla="*/ 405 w 559"/>
                <a:gd name="T55" fmla="*/ 132 h 630"/>
                <a:gd name="T56" fmla="*/ 427 w 559"/>
                <a:gd name="T57" fmla="*/ 127 h 630"/>
                <a:gd name="T58" fmla="*/ 461 w 559"/>
                <a:gd name="T59" fmla="*/ 111 h 630"/>
                <a:gd name="T60" fmla="*/ 509 w 559"/>
                <a:gd name="T61" fmla="*/ 120 h 630"/>
                <a:gd name="T62" fmla="*/ 521 w 559"/>
                <a:gd name="T63" fmla="*/ 125 h 630"/>
                <a:gd name="T64" fmla="*/ 542 w 559"/>
                <a:gd name="T65" fmla="*/ 127 h 630"/>
                <a:gd name="T66" fmla="*/ 550 w 559"/>
                <a:gd name="T67" fmla="*/ 137 h 630"/>
                <a:gd name="T68" fmla="*/ 511 w 559"/>
                <a:gd name="T69" fmla="*/ 156 h 630"/>
                <a:gd name="T70" fmla="*/ 489 w 559"/>
                <a:gd name="T71" fmla="*/ 171 h 630"/>
                <a:gd name="T72" fmla="*/ 458 w 559"/>
                <a:gd name="T73" fmla="*/ 188 h 630"/>
                <a:gd name="T74" fmla="*/ 374 w 559"/>
                <a:gd name="T75" fmla="*/ 272 h 630"/>
                <a:gd name="T76" fmla="*/ 362 w 559"/>
                <a:gd name="T77" fmla="*/ 284 h 630"/>
                <a:gd name="T78" fmla="*/ 357 w 559"/>
                <a:gd name="T79" fmla="*/ 349 h 630"/>
                <a:gd name="T80" fmla="*/ 331 w 559"/>
                <a:gd name="T81" fmla="*/ 370 h 630"/>
                <a:gd name="T82" fmla="*/ 326 w 559"/>
                <a:gd name="T83" fmla="*/ 382 h 630"/>
                <a:gd name="T84" fmla="*/ 333 w 559"/>
                <a:gd name="T85" fmla="*/ 404 h 630"/>
                <a:gd name="T86" fmla="*/ 333 w 559"/>
                <a:gd name="T87" fmla="*/ 430 h 630"/>
                <a:gd name="T88" fmla="*/ 333 w 559"/>
                <a:gd name="T89" fmla="*/ 459 h 630"/>
                <a:gd name="T90" fmla="*/ 336 w 559"/>
                <a:gd name="T91" fmla="*/ 493 h 630"/>
                <a:gd name="T92" fmla="*/ 348 w 559"/>
                <a:gd name="T93" fmla="*/ 505 h 630"/>
                <a:gd name="T94" fmla="*/ 369 w 559"/>
                <a:gd name="T95" fmla="*/ 510 h 630"/>
                <a:gd name="T96" fmla="*/ 377 w 559"/>
                <a:gd name="T97" fmla="*/ 519 h 630"/>
                <a:gd name="T98" fmla="*/ 408 w 559"/>
                <a:gd name="T99" fmla="*/ 546 h 630"/>
                <a:gd name="T100" fmla="*/ 453 w 559"/>
                <a:gd name="T101" fmla="*/ 577 h 630"/>
                <a:gd name="T102" fmla="*/ 456 w 559"/>
                <a:gd name="T103" fmla="*/ 596 h 630"/>
                <a:gd name="T104" fmla="*/ 55 w 559"/>
                <a:gd name="T105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9" h="630">
                  <a:moveTo>
                    <a:pt x="55" y="630"/>
                  </a:moveTo>
                  <a:lnTo>
                    <a:pt x="55" y="435"/>
                  </a:lnTo>
                  <a:lnTo>
                    <a:pt x="26" y="409"/>
                  </a:lnTo>
                  <a:lnTo>
                    <a:pt x="26" y="399"/>
                  </a:lnTo>
                  <a:lnTo>
                    <a:pt x="40" y="385"/>
                  </a:lnTo>
                  <a:lnTo>
                    <a:pt x="45" y="373"/>
                  </a:lnTo>
                  <a:lnTo>
                    <a:pt x="43" y="365"/>
                  </a:lnTo>
                  <a:lnTo>
                    <a:pt x="43" y="349"/>
                  </a:lnTo>
                  <a:lnTo>
                    <a:pt x="45" y="334"/>
                  </a:lnTo>
                  <a:lnTo>
                    <a:pt x="33" y="296"/>
                  </a:lnTo>
                  <a:lnTo>
                    <a:pt x="31" y="289"/>
                  </a:lnTo>
                  <a:lnTo>
                    <a:pt x="31" y="269"/>
                  </a:lnTo>
                  <a:lnTo>
                    <a:pt x="28" y="257"/>
                  </a:lnTo>
                  <a:lnTo>
                    <a:pt x="26" y="204"/>
                  </a:lnTo>
                  <a:lnTo>
                    <a:pt x="21" y="173"/>
                  </a:lnTo>
                  <a:lnTo>
                    <a:pt x="12" y="164"/>
                  </a:lnTo>
                  <a:lnTo>
                    <a:pt x="4" y="127"/>
                  </a:lnTo>
                  <a:lnTo>
                    <a:pt x="4" y="99"/>
                  </a:lnTo>
                  <a:lnTo>
                    <a:pt x="7" y="82"/>
                  </a:lnTo>
                  <a:lnTo>
                    <a:pt x="9" y="72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146" y="39"/>
                  </a:lnTo>
                  <a:lnTo>
                    <a:pt x="146" y="15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5" y="5"/>
                  </a:lnTo>
                  <a:lnTo>
                    <a:pt x="175" y="29"/>
                  </a:lnTo>
                  <a:lnTo>
                    <a:pt x="180" y="46"/>
                  </a:lnTo>
                  <a:lnTo>
                    <a:pt x="180" y="60"/>
                  </a:lnTo>
                  <a:lnTo>
                    <a:pt x="194" y="72"/>
                  </a:lnTo>
                  <a:lnTo>
                    <a:pt x="201" y="70"/>
                  </a:lnTo>
                  <a:lnTo>
                    <a:pt x="211" y="72"/>
                  </a:lnTo>
                  <a:lnTo>
                    <a:pt x="216" y="77"/>
                  </a:lnTo>
                  <a:lnTo>
                    <a:pt x="230" y="75"/>
                  </a:lnTo>
                  <a:lnTo>
                    <a:pt x="242" y="77"/>
                  </a:lnTo>
                  <a:lnTo>
                    <a:pt x="247" y="84"/>
                  </a:lnTo>
                  <a:lnTo>
                    <a:pt x="247" y="87"/>
                  </a:lnTo>
                  <a:lnTo>
                    <a:pt x="266" y="87"/>
                  </a:lnTo>
                  <a:lnTo>
                    <a:pt x="273" y="77"/>
                  </a:lnTo>
                  <a:lnTo>
                    <a:pt x="305" y="77"/>
                  </a:lnTo>
                  <a:lnTo>
                    <a:pt x="324" y="82"/>
                  </a:lnTo>
                  <a:lnTo>
                    <a:pt x="331" y="82"/>
                  </a:lnTo>
                  <a:lnTo>
                    <a:pt x="326" y="89"/>
                  </a:lnTo>
                  <a:lnTo>
                    <a:pt x="333" y="94"/>
                  </a:lnTo>
                  <a:lnTo>
                    <a:pt x="336" y="91"/>
                  </a:lnTo>
                  <a:lnTo>
                    <a:pt x="341" y="96"/>
                  </a:lnTo>
                  <a:lnTo>
                    <a:pt x="343" y="111"/>
                  </a:lnTo>
                  <a:lnTo>
                    <a:pt x="350" y="115"/>
                  </a:lnTo>
                  <a:lnTo>
                    <a:pt x="360" y="103"/>
                  </a:lnTo>
                  <a:lnTo>
                    <a:pt x="365" y="101"/>
                  </a:lnTo>
                  <a:lnTo>
                    <a:pt x="372" y="103"/>
                  </a:lnTo>
                  <a:lnTo>
                    <a:pt x="377" y="115"/>
                  </a:lnTo>
                  <a:lnTo>
                    <a:pt x="393" y="118"/>
                  </a:lnTo>
                  <a:lnTo>
                    <a:pt x="398" y="125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7" y="127"/>
                  </a:lnTo>
                  <a:lnTo>
                    <a:pt x="456" y="108"/>
                  </a:lnTo>
                  <a:lnTo>
                    <a:pt x="461" y="111"/>
                  </a:lnTo>
                  <a:lnTo>
                    <a:pt x="468" y="120"/>
                  </a:lnTo>
                  <a:lnTo>
                    <a:pt x="509" y="120"/>
                  </a:lnTo>
                  <a:lnTo>
                    <a:pt x="516" y="123"/>
                  </a:lnTo>
                  <a:lnTo>
                    <a:pt x="521" y="125"/>
                  </a:lnTo>
                  <a:lnTo>
                    <a:pt x="533" y="132"/>
                  </a:lnTo>
                  <a:lnTo>
                    <a:pt x="542" y="127"/>
                  </a:lnTo>
                  <a:lnTo>
                    <a:pt x="559" y="127"/>
                  </a:lnTo>
                  <a:lnTo>
                    <a:pt x="550" y="137"/>
                  </a:lnTo>
                  <a:lnTo>
                    <a:pt x="525" y="152"/>
                  </a:lnTo>
                  <a:lnTo>
                    <a:pt x="511" y="156"/>
                  </a:lnTo>
                  <a:lnTo>
                    <a:pt x="501" y="159"/>
                  </a:lnTo>
                  <a:lnTo>
                    <a:pt x="489" y="171"/>
                  </a:lnTo>
                  <a:lnTo>
                    <a:pt x="468" y="180"/>
                  </a:lnTo>
                  <a:lnTo>
                    <a:pt x="458" y="188"/>
                  </a:lnTo>
                  <a:lnTo>
                    <a:pt x="425" y="226"/>
                  </a:lnTo>
                  <a:lnTo>
                    <a:pt x="374" y="272"/>
                  </a:lnTo>
                  <a:lnTo>
                    <a:pt x="367" y="279"/>
                  </a:lnTo>
                  <a:lnTo>
                    <a:pt x="362" y="284"/>
                  </a:lnTo>
                  <a:lnTo>
                    <a:pt x="365" y="344"/>
                  </a:lnTo>
                  <a:lnTo>
                    <a:pt x="357" y="349"/>
                  </a:lnTo>
                  <a:lnTo>
                    <a:pt x="353" y="353"/>
                  </a:lnTo>
                  <a:lnTo>
                    <a:pt x="331" y="370"/>
                  </a:lnTo>
                  <a:lnTo>
                    <a:pt x="329" y="380"/>
                  </a:lnTo>
                  <a:lnTo>
                    <a:pt x="326" y="382"/>
                  </a:lnTo>
                  <a:lnTo>
                    <a:pt x="321" y="399"/>
                  </a:lnTo>
                  <a:lnTo>
                    <a:pt x="333" y="404"/>
                  </a:lnTo>
                  <a:lnTo>
                    <a:pt x="341" y="418"/>
                  </a:lnTo>
                  <a:lnTo>
                    <a:pt x="333" y="430"/>
                  </a:lnTo>
                  <a:lnTo>
                    <a:pt x="333" y="440"/>
                  </a:lnTo>
                  <a:lnTo>
                    <a:pt x="333" y="459"/>
                  </a:lnTo>
                  <a:lnTo>
                    <a:pt x="333" y="488"/>
                  </a:lnTo>
                  <a:lnTo>
                    <a:pt x="336" y="493"/>
                  </a:lnTo>
                  <a:lnTo>
                    <a:pt x="345" y="500"/>
                  </a:lnTo>
                  <a:lnTo>
                    <a:pt x="348" y="505"/>
                  </a:lnTo>
                  <a:lnTo>
                    <a:pt x="367" y="507"/>
                  </a:lnTo>
                  <a:lnTo>
                    <a:pt x="369" y="510"/>
                  </a:lnTo>
                  <a:lnTo>
                    <a:pt x="372" y="514"/>
                  </a:lnTo>
                  <a:lnTo>
                    <a:pt x="377" y="519"/>
                  </a:lnTo>
                  <a:lnTo>
                    <a:pt x="401" y="529"/>
                  </a:lnTo>
                  <a:lnTo>
                    <a:pt x="408" y="546"/>
                  </a:lnTo>
                  <a:lnTo>
                    <a:pt x="427" y="560"/>
                  </a:lnTo>
                  <a:lnTo>
                    <a:pt x="453" y="577"/>
                  </a:lnTo>
                  <a:lnTo>
                    <a:pt x="456" y="584"/>
                  </a:lnTo>
                  <a:lnTo>
                    <a:pt x="456" y="596"/>
                  </a:lnTo>
                  <a:lnTo>
                    <a:pt x="458" y="615"/>
                  </a:lnTo>
                  <a:lnTo>
                    <a:pt x="55" y="63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80C7938E-A433-6C47-8FD4-7D25F25F70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9416" y="2297763"/>
              <a:ext cx="712788" cy="760412"/>
            </a:xfrm>
            <a:custGeom>
              <a:avLst/>
              <a:gdLst>
                <a:gd name="T0" fmla="*/ 188 w 449"/>
                <a:gd name="T1" fmla="*/ 469 h 479"/>
                <a:gd name="T2" fmla="*/ 154 w 449"/>
                <a:gd name="T3" fmla="*/ 452 h 479"/>
                <a:gd name="T4" fmla="*/ 142 w 449"/>
                <a:gd name="T5" fmla="*/ 411 h 479"/>
                <a:gd name="T6" fmla="*/ 149 w 449"/>
                <a:gd name="T7" fmla="*/ 394 h 479"/>
                <a:gd name="T8" fmla="*/ 137 w 449"/>
                <a:gd name="T9" fmla="*/ 370 h 479"/>
                <a:gd name="T10" fmla="*/ 135 w 449"/>
                <a:gd name="T11" fmla="*/ 339 h 479"/>
                <a:gd name="T12" fmla="*/ 106 w 449"/>
                <a:gd name="T13" fmla="*/ 315 h 479"/>
                <a:gd name="T14" fmla="*/ 80 w 449"/>
                <a:gd name="T15" fmla="*/ 284 h 479"/>
                <a:gd name="T16" fmla="*/ 51 w 449"/>
                <a:gd name="T17" fmla="*/ 269 h 479"/>
                <a:gd name="T18" fmla="*/ 46 w 449"/>
                <a:gd name="T19" fmla="*/ 262 h 479"/>
                <a:gd name="T20" fmla="*/ 24 w 449"/>
                <a:gd name="T21" fmla="*/ 255 h 479"/>
                <a:gd name="T22" fmla="*/ 12 w 449"/>
                <a:gd name="T23" fmla="*/ 243 h 479"/>
                <a:gd name="T24" fmla="*/ 12 w 449"/>
                <a:gd name="T25" fmla="*/ 195 h 479"/>
                <a:gd name="T26" fmla="*/ 20 w 449"/>
                <a:gd name="T27" fmla="*/ 173 h 479"/>
                <a:gd name="T28" fmla="*/ 0 w 449"/>
                <a:gd name="T29" fmla="*/ 154 h 479"/>
                <a:gd name="T30" fmla="*/ 8 w 449"/>
                <a:gd name="T31" fmla="*/ 135 h 479"/>
                <a:gd name="T32" fmla="*/ 32 w 449"/>
                <a:gd name="T33" fmla="*/ 108 h 479"/>
                <a:gd name="T34" fmla="*/ 44 w 449"/>
                <a:gd name="T35" fmla="*/ 99 h 479"/>
                <a:gd name="T36" fmla="*/ 46 w 449"/>
                <a:gd name="T37" fmla="*/ 34 h 479"/>
                <a:gd name="T38" fmla="*/ 60 w 449"/>
                <a:gd name="T39" fmla="*/ 32 h 479"/>
                <a:gd name="T40" fmla="*/ 82 w 449"/>
                <a:gd name="T41" fmla="*/ 32 h 479"/>
                <a:gd name="T42" fmla="*/ 140 w 449"/>
                <a:gd name="T43" fmla="*/ 0 h 479"/>
                <a:gd name="T44" fmla="*/ 149 w 449"/>
                <a:gd name="T45" fmla="*/ 5 h 479"/>
                <a:gd name="T46" fmla="*/ 147 w 449"/>
                <a:gd name="T47" fmla="*/ 17 h 479"/>
                <a:gd name="T48" fmla="*/ 142 w 449"/>
                <a:gd name="T49" fmla="*/ 39 h 479"/>
                <a:gd name="T50" fmla="*/ 164 w 449"/>
                <a:gd name="T51" fmla="*/ 32 h 479"/>
                <a:gd name="T52" fmla="*/ 183 w 449"/>
                <a:gd name="T53" fmla="*/ 39 h 479"/>
                <a:gd name="T54" fmla="*/ 197 w 449"/>
                <a:gd name="T55" fmla="*/ 46 h 479"/>
                <a:gd name="T56" fmla="*/ 204 w 449"/>
                <a:gd name="T57" fmla="*/ 63 h 479"/>
                <a:gd name="T58" fmla="*/ 281 w 449"/>
                <a:gd name="T59" fmla="*/ 80 h 479"/>
                <a:gd name="T60" fmla="*/ 305 w 449"/>
                <a:gd name="T61" fmla="*/ 92 h 479"/>
                <a:gd name="T62" fmla="*/ 317 w 449"/>
                <a:gd name="T63" fmla="*/ 96 h 479"/>
                <a:gd name="T64" fmla="*/ 327 w 449"/>
                <a:gd name="T65" fmla="*/ 92 h 479"/>
                <a:gd name="T66" fmla="*/ 356 w 449"/>
                <a:gd name="T67" fmla="*/ 99 h 479"/>
                <a:gd name="T68" fmla="*/ 358 w 449"/>
                <a:gd name="T69" fmla="*/ 106 h 479"/>
                <a:gd name="T70" fmla="*/ 368 w 449"/>
                <a:gd name="T71" fmla="*/ 111 h 479"/>
                <a:gd name="T72" fmla="*/ 382 w 449"/>
                <a:gd name="T73" fmla="*/ 128 h 479"/>
                <a:gd name="T74" fmla="*/ 382 w 449"/>
                <a:gd name="T75" fmla="*/ 156 h 479"/>
                <a:gd name="T76" fmla="*/ 397 w 449"/>
                <a:gd name="T77" fmla="*/ 156 h 479"/>
                <a:gd name="T78" fmla="*/ 392 w 449"/>
                <a:gd name="T79" fmla="*/ 166 h 479"/>
                <a:gd name="T80" fmla="*/ 406 w 449"/>
                <a:gd name="T81" fmla="*/ 185 h 479"/>
                <a:gd name="T82" fmla="*/ 389 w 449"/>
                <a:gd name="T83" fmla="*/ 202 h 479"/>
                <a:gd name="T84" fmla="*/ 375 w 449"/>
                <a:gd name="T85" fmla="*/ 238 h 479"/>
                <a:gd name="T86" fmla="*/ 377 w 449"/>
                <a:gd name="T87" fmla="*/ 245 h 479"/>
                <a:gd name="T88" fmla="*/ 401 w 449"/>
                <a:gd name="T89" fmla="*/ 217 h 479"/>
                <a:gd name="T90" fmla="*/ 421 w 449"/>
                <a:gd name="T91" fmla="*/ 202 h 479"/>
                <a:gd name="T92" fmla="*/ 428 w 449"/>
                <a:gd name="T93" fmla="*/ 193 h 479"/>
                <a:gd name="T94" fmla="*/ 430 w 449"/>
                <a:gd name="T95" fmla="*/ 178 h 479"/>
                <a:gd name="T96" fmla="*/ 435 w 449"/>
                <a:gd name="T97" fmla="*/ 168 h 479"/>
                <a:gd name="T98" fmla="*/ 442 w 449"/>
                <a:gd name="T99" fmla="*/ 159 h 479"/>
                <a:gd name="T100" fmla="*/ 449 w 449"/>
                <a:gd name="T101" fmla="*/ 161 h 479"/>
                <a:gd name="T102" fmla="*/ 435 w 449"/>
                <a:gd name="T103" fmla="*/ 202 h 479"/>
                <a:gd name="T104" fmla="*/ 428 w 449"/>
                <a:gd name="T105" fmla="*/ 219 h 479"/>
                <a:gd name="T106" fmla="*/ 418 w 449"/>
                <a:gd name="T107" fmla="*/ 248 h 479"/>
                <a:gd name="T108" fmla="*/ 418 w 449"/>
                <a:gd name="T109" fmla="*/ 279 h 479"/>
                <a:gd name="T110" fmla="*/ 406 w 449"/>
                <a:gd name="T111" fmla="*/ 296 h 479"/>
                <a:gd name="T112" fmla="*/ 409 w 449"/>
                <a:gd name="T113" fmla="*/ 337 h 479"/>
                <a:gd name="T114" fmla="*/ 397 w 449"/>
                <a:gd name="T115" fmla="*/ 370 h 479"/>
                <a:gd name="T116" fmla="*/ 413 w 449"/>
                <a:gd name="T117" fmla="*/ 438 h 479"/>
                <a:gd name="T118" fmla="*/ 411 w 449"/>
                <a:gd name="T119" fmla="*/ 447 h 479"/>
                <a:gd name="T120" fmla="*/ 411 w 449"/>
                <a:gd name="T121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479">
                  <a:moveTo>
                    <a:pt x="190" y="479"/>
                  </a:moveTo>
                  <a:lnTo>
                    <a:pt x="188" y="469"/>
                  </a:lnTo>
                  <a:lnTo>
                    <a:pt x="180" y="462"/>
                  </a:lnTo>
                  <a:lnTo>
                    <a:pt x="154" y="452"/>
                  </a:lnTo>
                  <a:lnTo>
                    <a:pt x="147" y="423"/>
                  </a:lnTo>
                  <a:lnTo>
                    <a:pt x="142" y="411"/>
                  </a:lnTo>
                  <a:lnTo>
                    <a:pt x="149" y="399"/>
                  </a:lnTo>
                  <a:lnTo>
                    <a:pt x="149" y="394"/>
                  </a:lnTo>
                  <a:lnTo>
                    <a:pt x="140" y="385"/>
                  </a:lnTo>
                  <a:lnTo>
                    <a:pt x="137" y="370"/>
                  </a:lnTo>
                  <a:lnTo>
                    <a:pt x="135" y="351"/>
                  </a:lnTo>
                  <a:lnTo>
                    <a:pt x="135" y="339"/>
                  </a:lnTo>
                  <a:lnTo>
                    <a:pt x="132" y="332"/>
                  </a:lnTo>
                  <a:lnTo>
                    <a:pt x="106" y="315"/>
                  </a:lnTo>
                  <a:lnTo>
                    <a:pt x="87" y="301"/>
                  </a:lnTo>
                  <a:lnTo>
                    <a:pt x="80" y="284"/>
                  </a:lnTo>
                  <a:lnTo>
                    <a:pt x="56" y="274"/>
                  </a:lnTo>
                  <a:lnTo>
                    <a:pt x="51" y="269"/>
                  </a:lnTo>
                  <a:lnTo>
                    <a:pt x="48" y="265"/>
                  </a:lnTo>
                  <a:lnTo>
                    <a:pt x="46" y="262"/>
                  </a:lnTo>
                  <a:lnTo>
                    <a:pt x="27" y="260"/>
                  </a:lnTo>
                  <a:lnTo>
                    <a:pt x="24" y="255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2" y="214"/>
                  </a:lnTo>
                  <a:lnTo>
                    <a:pt x="12" y="195"/>
                  </a:lnTo>
                  <a:lnTo>
                    <a:pt x="12" y="185"/>
                  </a:lnTo>
                  <a:lnTo>
                    <a:pt x="20" y="173"/>
                  </a:lnTo>
                  <a:lnTo>
                    <a:pt x="12" y="159"/>
                  </a:lnTo>
                  <a:lnTo>
                    <a:pt x="0" y="154"/>
                  </a:lnTo>
                  <a:lnTo>
                    <a:pt x="5" y="137"/>
                  </a:lnTo>
                  <a:lnTo>
                    <a:pt x="8" y="135"/>
                  </a:lnTo>
                  <a:lnTo>
                    <a:pt x="10" y="125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4" y="99"/>
                  </a:lnTo>
                  <a:lnTo>
                    <a:pt x="41" y="39"/>
                  </a:lnTo>
                  <a:lnTo>
                    <a:pt x="46" y="34"/>
                  </a:lnTo>
                  <a:lnTo>
                    <a:pt x="53" y="27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82" y="32"/>
                  </a:lnTo>
                  <a:lnTo>
                    <a:pt x="104" y="19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49" y="5"/>
                  </a:lnTo>
                  <a:lnTo>
                    <a:pt x="149" y="12"/>
                  </a:lnTo>
                  <a:lnTo>
                    <a:pt x="147" y="17"/>
                  </a:lnTo>
                  <a:lnTo>
                    <a:pt x="147" y="22"/>
                  </a:lnTo>
                  <a:lnTo>
                    <a:pt x="142" y="39"/>
                  </a:lnTo>
                  <a:lnTo>
                    <a:pt x="156" y="32"/>
                  </a:lnTo>
                  <a:lnTo>
                    <a:pt x="164" y="32"/>
                  </a:lnTo>
                  <a:lnTo>
                    <a:pt x="173" y="39"/>
                  </a:lnTo>
                  <a:lnTo>
                    <a:pt x="183" y="39"/>
                  </a:lnTo>
                  <a:lnTo>
                    <a:pt x="185" y="44"/>
                  </a:lnTo>
                  <a:lnTo>
                    <a:pt x="197" y="46"/>
                  </a:lnTo>
                  <a:lnTo>
                    <a:pt x="202" y="51"/>
                  </a:lnTo>
                  <a:lnTo>
                    <a:pt x="204" y="63"/>
                  </a:lnTo>
                  <a:lnTo>
                    <a:pt x="209" y="65"/>
                  </a:lnTo>
                  <a:lnTo>
                    <a:pt x="281" y="80"/>
                  </a:lnTo>
                  <a:lnTo>
                    <a:pt x="289" y="80"/>
                  </a:lnTo>
                  <a:lnTo>
                    <a:pt x="305" y="92"/>
                  </a:lnTo>
                  <a:lnTo>
                    <a:pt x="315" y="92"/>
                  </a:lnTo>
                  <a:lnTo>
                    <a:pt x="317" y="96"/>
                  </a:lnTo>
                  <a:lnTo>
                    <a:pt x="322" y="92"/>
                  </a:lnTo>
                  <a:lnTo>
                    <a:pt x="327" y="92"/>
                  </a:lnTo>
                  <a:lnTo>
                    <a:pt x="344" y="96"/>
                  </a:lnTo>
                  <a:lnTo>
                    <a:pt x="356" y="99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8"/>
                  </a:lnTo>
                  <a:lnTo>
                    <a:pt x="368" y="111"/>
                  </a:lnTo>
                  <a:lnTo>
                    <a:pt x="382" y="118"/>
                  </a:lnTo>
                  <a:lnTo>
                    <a:pt x="382" y="128"/>
                  </a:lnTo>
                  <a:lnTo>
                    <a:pt x="380" y="156"/>
                  </a:lnTo>
                  <a:lnTo>
                    <a:pt x="382" y="156"/>
                  </a:lnTo>
                  <a:lnTo>
                    <a:pt x="394" y="154"/>
                  </a:lnTo>
                  <a:lnTo>
                    <a:pt x="397" y="156"/>
                  </a:lnTo>
                  <a:lnTo>
                    <a:pt x="394" y="161"/>
                  </a:lnTo>
                  <a:lnTo>
                    <a:pt x="392" y="166"/>
                  </a:lnTo>
                  <a:lnTo>
                    <a:pt x="394" y="178"/>
                  </a:lnTo>
                  <a:lnTo>
                    <a:pt x="406" y="185"/>
                  </a:lnTo>
                  <a:lnTo>
                    <a:pt x="404" y="188"/>
                  </a:lnTo>
                  <a:lnTo>
                    <a:pt x="389" y="202"/>
                  </a:lnTo>
                  <a:lnTo>
                    <a:pt x="377" y="224"/>
                  </a:lnTo>
                  <a:lnTo>
                    <a:pt x="375" y="238"/>
                  </a:lnTo>
                  <a:lnTo>
                    <a:pt x="373" y="243"/>
                  </a:lnTo>
                  <a:lnTo>
                    <a:pt x="377" y="245"/>
                  </a:lnTo>
                  <a:lnTo>
                    <a:pt x="389" y="241"/>
                  </a:lnTo>
                  <a:lnTo>
                    <a:pt x="401" y="217"/>
                  </a:lnTo>
                  <a:lnTo>
                    <a:pt x="413" y="207"/>
                  </a:lnTo>
                  <a:lnTo>
                    <a:pt x="421" y="202"/>
                  </a:lnTo>
                  <a:lnTo>
                    <a:pt x="423" y="197"/>
                  </a:lnTo>
                  <a:lnTo>
                    <a:pt x="428" y="193"/>
                  </a:lnTo>
                  <a:lnTo>
                    <a:pt x="433" y="185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35" y="168"/>
                  </a:lnTo>
                  <a:lnTo>
                    <a:pt x="437" y="161"/>
                  </a:lnTo>
                  <a:lnTo>
                    <a:pt x="442" y="159"/>
                  </a:lnTo>
                  <a:lnTo>
                    <a:pt x="447" y="159"/>
                  </a:lnTo>
                  <a:lnTo>
                    <a:pt x="449" y="161"/>
                  </a:lnTo>
                  <a:lnTo>
                    <a:pt x="447" y="176"/>
                  </a:lnTo>
                  <a:lnTo>
                    <a:pt x="435" y="202"/>
                  </a:lnTo>
                  <a:lnTo>
                    <a:pt x="430" y="209"/>
                  </a:lnTo>
                  <a:lnTo>
                    <a:pt x="428" y="219"/>
                  </a:lnTo>
                  <a:lnTo>
                    <a:pt x="428" y="226"/>
                  </a:lnTo>
                  <a:lnTo>
                    <a:pt x="418" y="248"/>
                  </a:lnTo>
                  <a:lnTo>
                    <a:pt x="418" y="267"/>
                  </a:lnTo>
                  <a:lnTo>
                    <a:pt x="418" y="279"/>
                  </a:lnTo>
                  <a:lnTo>
                    <a:pt x="409" y="291"/>
                  </a:lnTo>
                  <a:lnTo>
                    <a:pt x="406" y="296"/>
                  </a:lnTo>
                  <a:lnTo>
                    <a:pt x="409" y="313"/>
                  </a:lnTo>
                  <a:lnTo>
                    <a:pt x="409" y="337"/>
                  </a:lnTo>
                  <a:lnTo>
                    <a:pt x="406" y="344"/>
                  </a:lnTo>
                  <a:lnTo>
                    <a:pt x="397" y="370"/>
                  </a:lnTo>
                  <a:lnTo>
                    <a:pt x="401" y="411"/>
                  </a:lnTo>
                  <a:lnTo>
                    <a:pt x="413" y="438"/>
                  </a:lnTo>
                  <a:lnTo>
                    <a:pt x="411" y="440"/>
                  </a:lnTo>
                  <a:lnTo>
                    <a:pt x="411" y="447"/>
                  </a:lnTo>
                  <a:lnTo>
                    <a:pt x="411" y="452"/>
                  </a:lnTo>
                  <a:lnTo>
                    <a:pt x="411" y="464"/>
                  </a:lnTo>
                  <a:lnTo>
                    <a:pt x="190" y="479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E3AE3BB9-C88F-E541-87B7-A96DE18A2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5891" y="2969275"/>
              <a:ext cx="182563" cy="415925"/>
            </a:xfrm>
            <a:custGeom>
              <a:avLst/>
              <a:gdLst>
                <a:gd name="T0" fmla="*/ 0 w 115"/>
                <a:gd name="T1" fmla="*/ 195 h 262"/>
                <a:gd name="T2" fmla="*/ 2 w 115"/>
                <a:gd name="T3" fmla="*/ 197 h 262"/>
                <a:gd name="T4" fmla="*/ 14 w 115"/>
                <a:gd name="T5" fmla="*/ 214 h 262"/>
                <a:gd name="T6" fmla="*/ 38 w 115"/>
                <a:gd name="T7" fmla="*/ 231 h 262"/>
                <a:gd name="T8" fmla="*/ 58 w 115"/>
                <a:gd name="T9" fmla="*/ 236 h 262"/>
                <a:gd name="T10" fmla="*/ 65 w 115"/>
                <a:gd name="T11" fmla="*/ 250 h 262"/>
                <a:gd name="T12" fmla="*/ 70 w 115"/>
                <a:gd name="T13" fmla="*/ 262 h 262"/>
                <a:gd name="T14" fmla="*/ 79 w 115"/>
                <a:gd name="T15" fmla="*/ 243 h 262"/>
                <a:gd name="T16" fmla="*/ 89 w 115"/>
                <a:gd name="T17" fmla="*/ 217 h 262"/>
                <a:gd name="T18" fmla="*/ 96 w 115"/>
                <a:gd name="T19" fmla="*/ 161 h 262"/>
                <a:gd name="T20" fmla="*/ 115 w 115"/>
                <a:gd name="T21" fmla="*/ 164 h 262"/>
                <a:gd name="T22" fmla="*/ 113 w 115"/>
                <a:gd name="T23" fmla="*/ 118 h 262"/>
                <a:gd name="T24" fmla="*/ 103 w 115"/>
                <a:gd name="T25" fmla="*/ 82 h 262"/>
                <a:gd name="T26" fmla="*/ 89 w 115"/>
                <a:gd name="T27" fmla="*/ 89 h 262"/>
                <a:gd name="T28" fmla="*/ 82 w 115"/>
                <a:gd name="T29" fmla="*/ 84 h 262"/>
                <a:gd name="T30" fmla="*/ 77 w 115"/>
                <a:gd name="T31" fmla="*/ 87 h 262"/>
                <a:gd name="T32" fmla="*/ 82 w 115"/>
                <a:gd name="T33" fmla="*/ 68 h 262"/>
                <a:gd name="T34" fmla="*/ 91 w 115"/>
                <a:gd name="T35" fmla="*/ 65 h 262"/>
                <a:gd name="T36" fmla="*/ 91 w 115"/>
                <a:gd name="T37" fmla="*/ 46 h 262"/>
                <a:gd name="T38" fmla="*/ 101 w 115"/>
                <a:gd name="T39" fmla="*/ 36 h 262"/>
                <a:gd name="T40" fmla="*/ 26 w 115"/>
                <a:gd name="T41" fmla="*/ 0 h 262"/>
                <a:gd name="T42" fmla="*/ 17 w 115"/>
                <a:gd name="T43" fmla="*/ 12 h 262"/>
                <a:gd name="T44" fmla="*/ 12 w 115"/>
                <a:gd name="T45" fmla="*/ 32 h 262"/>
                <a:gd name="T46" fmla="*/ 2 w 115"/>
                <a:gd name="T47" fmla="*/ 46 h 262"/>
                <a:gd name="T48" fmla="*/ 7 w 115"/>
                <a:gd name="T49" fmla="*/ 56 h 262"/>
                <a:gd name="T50" fmla="*/ 5 w 115"/>
                <a:gd name="T51" fmla="*/ 70 h 262"/>
                <a:gd name="T52" fmla="*/ 7 w 115"/>
                <a:gd name="T53" fmla="*/ 92 h 262"/>
                <a:gd name="T54" fmla="*/ 22 w 115"/>
                <a:gd name="T55" fmla="*/ 104 h 262"/>
                <a:gd name="T56" fmla="*/ 31 w 115"/>
                <a:gd name="T57" fmla="*/ 111 h 262"/>
                <a:gd name="T58" fmla="*/ 43 w 115"/>
                <a:gd name="T59" fmla="*/ 118 h 262"/>
                <a:gd name="T60" fmla="*/ 53 w 115"/>
                <a:gd name="T61" fmla="*/ 130 h 262"/>
                <a:gd name="T62" fmla="*/ 26 w 115"/>
                <a:gd name="T63" fmla="*/ 149 h 262"/>
                <a:gd name="T64" fmla="*/ 5 w 115"/>
                <a:gd name="T65" fmla="*/ 17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262">
                  <a:moveTo>
                    <a:pt x="5" y="176"/>
                  </a:moveTo>
                  <a:lnTo>
                    <a:pt x="0" y="195"/>
                  </a:lnTo>
                  <a:lnTo>
                    <a:pt x="0" y="200"/>
                  </a:lnTo>
                  <a:lnTo>
                    <a:pt x="2" y="197"/>
                  </a:lnTo>
                  <a:lnTo>
                    <a:pt x="7" y="207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38" y="231"/>
                  </a:lnTo>
                  <a:lnTo>
                    <a:pt x="46" y="233"/>
                  </a:lnTo>
                  <a:lnTo>
                    <a:pt x="58" y="236"/>
                  </a:lnTo>
                  <a:lnTo>
                    <a:pt x="63" y="236"/>
                  </a:lnTo>
                  <a:lnTo>
                    <a:pt x="65" y="250"/>
                  </a:lnTo>
                  <a:lnTo>
                    <a:pt x="63" y="257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3"/>
                  </a:lnTo>
                  <a:lnTo>
                    <a:pt x="79" y="231"/>
                  </a:lnTo>
                  <a:lnTo>
                    <a:pt x="89" y="217"/>
                  </a:lnTo>
                  <a:lnTo>
                    <a:pt x="94" y="205"/>
                  </a:lnTo>
                  <a:lnTo>
                    <a:pt x="96" y="161"/>
                  </a:lnTo>
                  <a:lnTo>
                    <a:pt x="111" y="173"/>
                  </a:lnTo>
                  <a:lnTo>
                    <a:pt x="115" y="164"/>
                  </a:lnTo>
                  <a:lnTo>
                    <a:pt x="115" y="154"/>
                  </a:lnTo>
                  <a:lnTo>
                    <a:pt x="113" y="118"/>
                  </a:lnTo>
                  <a:lnTo>
                    <a:pt x="111" y="92"/>
                  </a:lnTo>
                  <a:lnTo>
                    <a:pt x="103" y="82"/>
                  </a:lnTo>
                  <a:lnTo>
                    <a:pt x="91" y="84"/>
                  </a:lnTo>
                  <a:lnTo>
                    <a:pt x="89" y="89"/>
                  </a:lnTo>
                  <a:lnTo>
                    <a:pt x="84" y="87"/>
                  </a:lnTo>
                  <a:lnTo>
                    <a:pt x="82" y="84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2"/>
                  </a:lnTo>
                  <a:lnTo>
                    <a:pt x="82" y="68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96" y="24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2" y="32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7" y="56"/>
                  </a:lnTo>
                  <a:lnTo>
                    <a:pt x="10" y="65"/>
                  </a:lnTo>
                  <a:lnTo>
                    <a:pt x="5" y="70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17" y="92"/>
                  </a:lnTo>
                  <a:lnTo>
                    <a:pt x="22" y="104"/>
                  </a:lnTo>
                  <a:lnTo>
                    <a:pt x="29" y="108"/>
                  </a:lnTo>
                  <a:lnTo>
                    <a:pt x="31" y="111"/>
                  </a:lnTo>
                  <a:lnTo>
                    <a:pt x="38" y="113"/>
                  </a:lnTo>
                  <a:lnTo>
                    <a:pt x="43" y="118"/>
                  </a:lnTo>
                  <a:lnTo>
                    <a:pt x="55" y="128"/>
                  </a:lnTo>
                  <a:lnTo>
                    <a:pt x="53" y="130"/>
                  </a:lnTo>
                  <a:lnTo>
                    <a:pt x="41" y="137"/>
                  </a:lnTo>
                  <a:lnTo>
                    <a:pt x="26" y="149"/>
                  </a:lnTo>
                  <a:lnTo>
                    <a:pt x="24" y="161"/>
                  </a:lnTo>
                  <a:lnTo>
                    <a:pt x="5" y="176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86A97D97-BB12-9B46-AD21-937BB22987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041" y="2270775"/>
              <a:ext cx="233363" cy="428625"/>
            </a:xfrm>
            <a:custGeom>
              <a:avLst/>
              <a:gdLst>
                <a:gd name="T0" fmla="*/ 0 w 147"/>
                <a:gd name="T1" fmla="*/ 34 h 270"/>
                <a:gd name="T2" fmla="*/ 5 w 147"/>
                <a:gd name="T3" fmla="*/ 46 h 270"/>
                <a:gd name="T4" fmla="*/ 2 w 147"/>
                <a:gd name="T5" fmla="*/ 51 h 270"/>
                <a:gd name="T6" fmla="*/ 7 w 147"/>
                <a:gd name="T7" fmla="*/ 56 h 270"/>
                <a:gd name="T8" fmla="*/ 7 w 147"/>
                <a:gd name="T9" fmla="*/ 58 h 270"/>
                <a:gd name="T10" fmla="*/ 19 w 147"/>
                <a:gd name="T11" fmla="*/ 89 h 270"/>
                <a:gd name="T12" fmla="*/ 24 w 147"/>
                <a:gd name="T13" fmla="*/ 113 h 270"/>
                <a:gd name="T14" fmla="*/ 19 w 147"/>
                <a:gd name="T15" fmla="*/ 123 h 270"/>
                <a:gd name="T16" fmla="*/ 19 w 147"/>
                <a:gd name="T17" fmla="*/ 135 h 270"/>
                <a:gd name="T18" fmla="*/ 34 w 147"/>
                <a:gd name="T19" fmla="*/ 166 h 270"/>
                <a:gd name="T20" fmla="*/ 31 w 147"/>
                <a:gd name="T21" fmla="*/ 178 h 270"/>
                <a:gd name="T22" fmla="*/ 34 w 147"/>
                <a:gd name="T23" fmla="*/ 183 h 270"/>
                <a:gd name="T24" fmla="*/ 36 w 147"/>
                <a:gd name="T25" fmla="*/ 183 h 270"/>
                <a:gd name="T26" fmla="*/ 34 w 147"/>
                <a:gd name="T27" fmla="*/ 178 h 270"/>
                <a:gd name="T28" fmla="*/ 39 w 147"/>
                <a:gd name="T29" fmla="*/ 178 h 270"/>
                <a:gd name="T30" fmla="*/ 48 w 147"/>
                <a:gd name="T31" fmla="*/ 193 h 270"/>
                <a:gd name="T32" fmla="*/ 53 w 147"/>
                <a:gd name="T33" fmla="*/ 219 h 270"/>
                <a:gd name="T34" fmla="*/ 53 w 147"/>
                <a:gd name="T35" fmla="*/ 234 h 270"/>
                <a:gd name="T36" fmla="*/ 58 w 147"/>
                <a:gd name="T37" fmla="*/ 253 h 270"/>
                <a:gd name="T38" fmla="*/ 67 w 147"/>
                <a:gd name="T39" fmla="*/ 270 h 270"/>
                <a:gd name="T40" fmla="*/ 125 w 147"/>
                <a:gd name="T41" fmla="*/ 258 h 270"/>
                <a:gd name="T42" fmla="*/ 123 w 147"/>
                <a:gd name="T43" fmla="*/ 250 h 270"/>
                <a:gd name="T44" fmla="*/ 115 w 147"/>
                <a:gd name="T45" fmla="*/ 243 h 270"/>
                <a:gd name="T46" fmla="*/ 118 w 147"/>
                <a:gd name="T47" fmla="*/ 234 h 270"/>
                <a:gd name="T48" fmla="*/ 120 w 147"/>
                <a:gd name="T49" fmla="*/ 229 h 270"/>
                <a:gd name="T50" fmla="*/ 115 w 147"/>
                <a:gd name="T51" fmla="*/ 219 h 270"/>
                <a:gd name="T52" fmla="*/ 113 w 147"/>
                <a:gd name="T53" fmla="*/ 176 h 270"/>
                <a:gd name="T54" fmla="*/ 113 w 147"/>
                <a:gd name="T55" fmla="*/ 161 h 270"/>
                <a:gd name="T56" fmla="*/ 118 w 147"/>
                <a:gd name="T57" fmla="*/ 137 h 270"/>
                <a:gd name="T58" fmla="*/ 123 w 147"/>
                <a:gd name="T59" fmla="*/ 121 h 270"/>
                <a:gd name="T60" fmla="*/ 123 w 147"/>
                <a:gd name="T61" fmla="*/ 109 h 270"/>
                <a:gd name="T62" fmla="*/ 118 w 147"/>
                <a:gd name="T63" fmla="*/ 99 h 270"/>
                <a:gd name="T64" fmla="*/ 118 w 147"/>
                <a:gd name="T65" fmla="*/ 89 h 270"/>
                <a:gd name="T66" fmla="*/ 123 w 147"/>
                <a:gd name="T67" fmla="*/ 82 h 270"/>
                <a:gd name="T68" fmla="*/ 139 w 147"/>
                <a:gd name="T69" fmla="*/ 68 h 270"/>
                <a:gd name="T70" fmla="*/ 147 w 147"/>
                <a:gd name="T71" fmla="*/ 46 h 270"/>
                <a:gd name="T72" fmla="*/ 139 w 147"/>
                <a:gd name="T73" fmla="*/ 32 h 270"/>
                <a:gd name="T74" fmla="*/ 137 w 147"/>
                <a:gd name="T75" fmla="*/ 24 h 270"/>
                <a:gd name="T76" fmla="*/ 139 w 147"/>
                <a:gd name="T77" fmla="*/ 22 h 270"/>
                <a:gd name="T78" fmla="*/ 139 w 147"/>
                <a:gd name="T79" fmla="*/ 17 h 270"/>
                <a:gd name="T80" fmla="*/ 137 w 147"/>
                <a:gd name="T81" fmla="*/ 0 h 270"/>
                <a:gd name="T82" fmla="*/ 0 w 147"/>
                <a:gd name="T83" fmla="*/ 34 h 270"/>
                <a:gd name="T84" fmla="*/ 0 w 147"/>
                <a:gd name="T85" fmla="*/ 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270">
                  <a:moveTo>
                    <a:pt x="0" y="34"/>
                  </a:moveTo>
                  <a:lnTo>
                    <a:pt x="5" y="46"/>
                  </a:lnTo>
                  <a:lnTo>
                    <a:pt x="2" y="5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19" y="89"/>
                  </a:lnTo>
                  <a:lnTo>
                    <a:pt x="24" y="113"/>
                  </a:lnTo>
                  <a:lnTo>
                    <a:pt x="19" y="123"/>
                  </a:lnTo>
                  <a:lnTo>
                    <a:pt x="19" y="135"/>
                  </a:lnTo>
                  <a:lnTo>
                    <a:pt x="34" y="166"/>
                  </a:lnTo>
                  <a:lnTo>
                    <a:pt x="31" y="178"/>
                  </a:lnTo>
                  <a:lnTo>
                    <a:pt x="34" y="183"/>
                  </a:lnTo>
                  <a:lnTo>
                    <a:pt x="36" y="183"/>
                  </a:lnTo>
                  <a:lnTo>
                    <a:pt x="34" y="178"/>
                  </a:lnTo>
                  <a:lnTo>
                    <a:pt x="39" y="178"/>
                  </a:lnTo>
                  <a:lnTo>
                    <a:pt x="48" y="193"/>
                  </a:lnTo>
                  <a:lnTo>
                    <a:pt x="53" y="219"/>
                  </a:lnTo>
                  <a:lnTo>
                    <a:pt x="53" y="234"/>
                  </a:lnTo>
                  <a:lnTo>
                    <a:pt x="58" y="253"/>
                  </a:lnTo>
                  <a:lnTo>
                    <a:pt x="67" y="270"/>
                  </a:lnTo>
                  <a:lnTo>
                    <a:pt x="125" y="258"/>
                  </a:lnTo>
                  <a:lnTo>
                    <a:pt x="123" y="250"/>
                  </a:lnTo>
                  <a:lnTo>
                    <a:pt x="115" y="243"/>
                  </a:lnTo>
                  <a:lnTo>
                    <a:pt x="118" y="234"/>
                  </a:lnTo>
                  <a:lnTo>
                    <a:pt x="120" y="229"/>
                  </a:lnTo>
                  <a:lnTo>
                    <a:pt x="115" y="219"/>
                  </a:lnTo>
                  <a:lnTo>
                    <a:pt x="113" y="176"/>
                  </a:lnTo>
                  <a:lnTo>
                    <a:pt x="113" y="161"/>
                  </a:lnTo>
                  <a:lnTo>
                    <a:pt x="118" y="137"/>
                  </a:lnTo>
                  <a:lnTo>
                    <a:pt x="123" y="121"/>
                  </a:lnTo>
                  <a:lnTo>
                    <a:pt x="123" y="109"/>
                  </a:lnTo>
                  <a:lnTo>
                    <a:pt x="118" y="99"/>
                  </a:lnTo>
                  <a:lnTo>
                    <a:pt x="118" y="89"/>
                  </a:lnTo>
                  <a:lnTo>
                    <a:pt x="123" y="82"/>
                  </a:lnTo>
                  <a:lnTo>
                    <a:pt x="139" y="68"/>
                  </a:lnTo>
                  <a:lnTo>
                    <a:pt x="147" y="46"/>
                  </a:lnTo>
                  <a:lnTo>
                    <a:pt x="139" y="32"/>
                  </a:lnTo>
                  <a:lnTo>
                    <a:pt x="137" y="24"/>
                  </a:lnTo>
                  <a:lnTo>
                    <a:pt x="139" y="22"/>
                  </a:lnTo>
                  <a:lnTo>
                    <a:pt x="139" y="17"/>
                  </a:lnTo>
                  <a:lnTo>
                    <a:pt x="137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885C3C03-0B1B-CD47-93CD-B00ED028D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2429" y="2210450"/>
              <a:ext cx="217488" cy="469900"/>
            </a:xfrm>
            <a:custGeom>
              <a:avLst/>
              <a:gdLst>
                <a:gd name="T0" fmla="*/ 134 w 137"/>
                <a:gd name="T1" fmla="*/ 248 h 296"/>
                <a:gd name="T2" fmla="*/ 130 w 137"/>
                <a:gd name="T3" fmla="*/ 245 h 296"/>
                <a:gd name="T4" fmla="*/ 122 w 137"/>
                <a:gd name="T5" fmla="*/ 248 h 296"/>
                <a:gd name="T6" fmla="*/ 118 w 137"/>
                <a:gd name="T7" fmla="*/ 260 h 296"/>
                <a:gd name="T8" fmla="*/ 110 w 137"/>
                <a:gd name="T9" fmla="*/ 262 h 296"/>
                <a:gd name="T10" fmla="*/ 110 w 137"/>
                <a:gd name="T11" fmla="*/ 267 h 296"/>
                <a:gd name="T12" fmla="*/ 110 w 137"/>
                <a:gd name="T13" fmla="*/ 269 h 296"/>
                <a:gd name="T14" fmla="*/ 106 w 137"/>
                <a:gd name="T15" fmla="*/ 267 h 296"/>
                <a:gd name="T16" fmla="*/ 103 w 137"/>
                <a:gd name="T17" fmla="*/ 269 h 296"/>
                <a:gd name="T18" fmla="*/ 103 w 137"/>
                <a:gd name="T19" fmla="*/ 274 h 296"/>
                <a:gd name="T20" fmla="*/ 12 w 137"/>
                <a:gd name="T21" fmla="*/ 296 h 296"/>
                <a:gd name="T22" fmla="*/ 10 w 137"/>
                <a:gd name="T23" fmla="*/ 288 h 296"/>
                <a:gd name="T24" fmla="*/ 2 w 137"/>
                <a:gd name="T25" fmla="*/ 281 h 296"/>
                <a:gd name="T26" fmla="*/ 5 w 137"/>
                <a:gd name="T27" fmla="*/ 272 h 296"/>
                <a:gd name="T28" fmla="*/ 7 w 137"/>
                <a:gd name="T29" fmla="*/ 267 h 296"/>
                <a:gd name="T30" fmla="*/ 2 w 137"/>
                <a:gd name="T31" fmla="*/ 257 h 296"/>
                <a:gd name="T32" fmla="*/ 0 w 137"/>
                <a:gd name="T33" fmla="*/ 214 h 296"/>
                <a:gd name="T34" fmla="*/ 0 w 137"/>
                <a:gd name="T35" fmla="*/ 199 h 296"/>
                <a:gd name="T36" fmla="*/ 5 w 137"/>
                <a:gd name="T37" fmla="*/ 175 h 296"/>
                <a:gd name="T38" fmla="*/ 10 w 137"/>
                <a:gd name="T39" fmla="*/ 159 h 296"/>
                <a:gd name="T40" fmla="*/ 10 w 137"/>
                <a:gd name="T41" fmla="*/ 147 h 296"/>
                <a:gd name="T42" fmla="*/ 5 w 137"/>
                <a:gd name="T43" fmla="*/ 137 h 296"/>
                <a:gd name="T44" fmla="*/ 5 w 137"/>
                <a:gd name="T45" fmla="*/ 127 h 296"/>
                <a:gd name="T46" fmla="*/ 10 w 137"/>
                <a:gd name="T47" fmla="*/ 120 h 296"/>
                <a:gd name="T48" fmla="*/ 26 w 137"/>
                <a:gd name="T49" fmla="*/ 106 h 296"/>
                <a:gd name="T50" fmla="*/ 34 w 137"/>
                <a:gd name="T51" fmla="*/ 84 h 296"/>
                <a:gd name="T52" fmla="*/ 26 w 137"/>
                <a:gd name="T53" fmla="*/ 70 h 296"/>
                <a:gd name="T54" fmla="*/ 24 w 137"/>
                <a:gd name="T55" fmla="*/ 62 h 296"/>
                <a:gd name="T56" fmla="*/ 26 w 137"/>
                <a:gd name="T57" fmla="*/ 60 h 296"/>
                <a:gd name="T58" fmla="*/ 26 w 137"/>
                <a:gd name="T59" fmla="*/ 55 h 296"/>
                <a:gd name="T60" fmla="*/ 24 w 137"/>
                <a:gd name="T61" fmla="*/ 38 h 296"/>
                <a:gd name="T62" fmla="*/ 26 w 137"/>
                <a:gd name="T63" fmla="*/ 19 h 296"/>
                <a:gd name="T64" fmla="*/ 22 w 137"/>
                <a:gd name="T65" fmla="*/ 12 h 296"/>
                <a:gd name="T66" fmla="*/ 24 w 137"/>
                <a:gd name="T67" fmla="*/ 10 h 296"/>
                <a:gd name="T68" fmla="*/ 29 w 137"/>
                <a:gd name="T69" fmla="*/ 10 h 296"/>
                <a:gd name="T70" fmla="*/ 31 w 137"/>
                <a:gd name="T71" fmla="*/ 2 h 296"/>
                <a:gd name="T72" fmla="*/ 36 w 137"/>
                <a:gd name="T73" fmla="*/ 5 h 296"/>
                <a:gd name="T74" fmla="*/ 43 w 137"/>
                <a:gd name="T75" fmla="*/ 2 h 296"/>
                <a:gd name="T76" fmla="*/ 46 w 137"/>
                <a:gd name="T77" fmla="*/ 0 h 296"/>
                <a:gd name="T78" fmla="*/ 106 w 137"/>
                <a:gd name="T79" fmla="*/ 180 h 296"/>
                <a:gd name="T80" fmla="*/ 108 w 137"/>
                <a:gd name="T81" fmla="*/ 183 h 296"/>
                <a:gd name="T82" fmla="*/ 106 w 137"/>
                <a:gd name="T83" fmla="*/ 192 h 296"/>
                <a:gd name="T84" fmla="*/ 108 w 137"/>
                <a:gd name="T85" fmla="*/ 195 h 296"/>
                <a:gd name="T86" fmla="*/ 122 w 137"/>
                <a:gd name="T87" fmla="*/ 207 h 296"/>
                <a:gd name="T88" fmla="*/ 125 w 137"/>
                <a:gd name="T89" fmla="*/ 207 h 296"/>
                <a:gd name="T90" fmla="*/ 127 w 137"/>
                <a:gd name="T91" fmla="*/ 214 h 296"/>
                <a:gd name="T92" fmla="*/ 127 w 137"/>
                <a:gd name="T93" fmla="*/ 216 h 296"/>
                <a:gd name="T94" fmla="*/ 137 w 137"/>
                <a:gd name="T95" fmla="*/ 231 h 296"/>
                <a:gd name="T96" fmla="*/ 134 w 137"/>
                <a:gd name="T97" fmla="*/ 233 h 296"/>
                <a:gd name="T98" fmla="*/ 134 w 137"/>
                <a:gd name="T99" fmla="*/ 243 h 296"/>
                <a:gd name="T100" fmla="*/ 134 w 137"/>
                <a:gd name="T101" fmla="*/ 2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" h="296">
                  <a:moveTo>
                    <a:pt x="134" y="248"/>
                  </a:moveTo>
                  <a:lnTo>
                    <a:pt x="130" y="245"/>
                  </a:lnTo>
                  <a:lnTo>
                    <a:pt x="122" y="248"/>
                  </a:lnTo>
                  <a:lnTo>
                    <a:pt x="118" y="260"/>
                  </a:lnTo>
                  <a:lnTo>
                    <a:pt x="110" y="262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06" y="267"/>
                  </a:lnTo>
                  <a:lnTo>
                    <a:pt x="103" y="269"/>
                  </a:lnTo>
                  <a:lnTo>
                    <a:pt x="103" y="274"/>
                  </a:lnTo>
                  <a:lnTo>
                    <a:pt x="12" y="296"/>
                  </a:lnTo>
                  <a:lnTo>
                    <a:pt x="10" y="288"/>
                  </a:lnTo>
                  <a:lnTo>
                    <a:pt x="2" y="281"/>
                  </a:lnTo>
                  <a:lnTo>
                    <a:pt x="5" y="272"/>
                  </a:lnTo>
                  <a:lnTo>
                    <a:pt x="7" y="267"/>
                  </a:lnTo>
                  <a:lnTo>
                    <a:pt x="2" y="257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5" y="175"/>
                  </a:lnTo>
                  <a:lnTo>
                    <a:pt x="10" y="159"/>
                  </a:lnTo>
                  <a:lnTo>
                    <a:pt x="10" y="147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10" y="120"/>
                  </a:lnTo>
                  <a:lnTo>
                    <a:pt x="26" y="106"/>
                  </a:lnTo>
                  <a:lnTo>
                    <a:pt x="34" y="84"/>
                  </a:lnTo>
                  <a:lnTo>
                    <a:pt x="26" y="7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4" y="38"/>
                  </a:lnTo>
                  <a:lnTo>
                    <a:pt x="26" y="1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106" y="180"/>
                  </a:lnTo>
                  <a:lnTo>
                    <a:pt x="108" y="183"/>
                  </a:lnTo>
                  <a:lnTo>
                    <a:pt x="106" y="192"/>
                  </a:lnTo>
                  <a:lnTo>
                    <a:pt x="108" y="195"/>
                  </a:lnTo>
                  <a:lnTo>
                    <a:pt x="122" y="207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6"/>
                  </a:lnTo>
                  <a:lnTo>
                    <a:pt x="137" y="231"/>
                  </a:lnTo>
                  <a:lnTo>
                    <a:pt x="134" y="233"/>
                  </a:lnTo>
                  <a:lnTo>
                    <a:pt x="134" y="243"/>
                  </a:lnTo>
                  <a:lnTo>
                    <a:pt x="134" y="248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6E4DD8DC-CA4A-A143-9CA1-D33C2017F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7791" y="3243913"/>
              <a:ext cx="149225" cy="241300"/>
            </a:xfrm>
            <a:custGeom>
              <a:avLst/>
              <a:gdLst>
                <a:gd name="T0" fmla="*/ 94 w 94"/>
                <a:gd name="T1" fmla="*/ 140 h 152"/>
                <a:gd name="T2" fmla="*/ 91 w 94"/>
                <a:gd name="T3" fmla="*/ 130 h 152"/>
                <a:gd name="T4" fmla="*/ 87 w 94"/>
                <a:gd name="T5" fmla="*/ 113 h 152"/>
                <a:gd name="T6" fmla="*/ 77 w 94"/>
                <a:gd name="T7" fmla="*/ 104 h 152"/>
                <a:gd name="T8" fmla="*/ 60 w 94"/>
                <a:gd name="T9" fmla="*/ 94 h 152"/>
                <a:gd name="T10" fmla="*/ 55 w 94"/>
                <a:gd name="T11" fmla="*/ 87 h 152"/>
                <a:gd name="T12" fmla="*/ 53 w 94"/>
                <a:gd name="T13" fmla="*/ 80 h 152"/>
                <a:gd name="T14" fmla="*/ 41 w 94"/>
                <a:gd name="T15" fmla="*/ 60 h 152"/>
                <a:gd name="T16" fmla="*/ 36 w 94"/>
                <a:gd name="T17" fmla="*/ 51 h 152"/>
                <a:gd name="T18" fmla="*/ 26 w 94"/>
                <a:gd name="T19" fmla="*/ 41 h 152"/>
                <a:gd name="T20" fmla="*/ 24 w 94"/>
                <a:gd name="T21" fmla="*/ 34 h 152"/>
                <a:gd name="T22" fmla="*/ 22 w 94"/>
                <a:gd name="T23" fmla="*/ 27 h 152"/>
                <a:gd name="T24" fmla="*/ 24 w 94"/>
                <a:gd name="T25" fmla="*/ 27 h 152"/>
                <a:gd name="T26" fmla="*/ 24 w 94"/>
                <a:gd name="T27" fmla="*/ 22 h 152"/>
                <a:gd name="T28" fmla="*/ 29 w 94"/>
                <a:gd name="T29" fmla="*/ 3 h 152"/>
                <a:gd name="T30" fmla="*/ 22 w 94"/>
                <a:gd name="T31" fmla="*/ 0 h 152"/>
                <a:gd name="T32" fmla="*/ 12 w 94"/>
                <a:gd name="T33" fmla="*/ 3 h 152"/>
                <a:gd name="T34" fmla="*/ 5 w 94"/>
                <a:gd name="T35" fmla="*/ 10 h 152"/>
                <a:gd name="T36" fmla="*/ 5 w 94"/>
                <a:gd name="T37" fmla="*/ 17 h 152"/>
                <a:gd name="T38" fmla="*/ 0 w 94"/>
                <a:gd name="T39" fmla="*/ 17 h 152"/>
                <a:gd name="T40" fmla="*/ 0 w 94"/>
                <a:gd name="T41" fmla="*/ 20 h 152"/>
                <a:gd name="T42" fmla="*/ 41 w 94"/>
                <a:gd name="T43" fmla="*/ 152 h 152"/>
                <a:gd name="T44" fmla="*/ 94 w 94"/>
                <a:gd name="T45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52">
                  <a:moveTo>
                    <a:pt x="94" y="140"/>
                  </a:moveTo>
                  <a:lnTo>
                    <a:pt x="91" y="130"/>
                  </a:lnTo>
                  <a:lnTo>
                    <a:pt x="87" y="113"/>
                  </a:lnTo>
                  <a:lnTo>
                    <a:pt x="77" y="104"/>
                  </a:lnTo>
                  <a:lnTo>
                    <a:pt x="60" y="94"/>
                  </a:lnTo>
                  <a:lnTo>
                    <a:pt x="55" y="87"/>
                  </a:lnTo>
                  <a:lnTo>
                    <a:pt x="53" y="80"/>
                  </a:lnTo>
                  <a:lnTo>
                    <a:pt x="41" y="60"/>
                  </a:lnTo>
                  <a:lnTo>
                    <a:pt x="36" y="51"/>
                  </a:lnTo>
                  <a:lnTo>
                    <a:pt x="26" y="41"/>
                  </a:lnTo>
                  <a:lnTo>
                    <a:pt x="24" y="34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2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41" y="152"/>
                  </a:lnTo>
                  <a:lnTo>
                    <a:pt x="94" y="140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4009765-4E83-E54F-BA44-CC3A23598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8566" y="3431238"/>
              <a:ext cx="46038" cy="53975"/>
            </a:xfrm>
            <a:custGeom>
              <a:avLst/>
              <a:gdLst>
                <a:gd name="T0" fmla="*/ 0 w 29"/>
                <a:gd name="T1" fmla="*/ 12 h 34"/>
                <a:gd name="T2" fmla="*/ 15 w 29"/>
                <a:gd name="T3" fmla="*/ 0 h 34"/>
                <a:gd name="T4" fmla="*/ 29 w 29"/>
                <a:gd name="T5" fmla="*/ 22 h 34"/>
                <a:gd name="T6" fmla="*/ 12 w 29"/>
                <a:gd name="T7" fmla="*/ 34 h 34"/>
                <a:gd name="T8" fmla="*/ 0 w 29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0" y="12"/>
                  </a:moveTo>
                  <a:lnTo>
                    <a:pt x="15" y="0"/>
                  </a:lnTo>
                  <a:lnTo>
                    <a:pt x="29" y="22"/>
                  </a:lnTo>
                  <a:lnTo>
                    <a:pt x="12" y="3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5875">
              <a:solidFill>
                <a:srgbClr val="0083B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E273AD50-A799-8E41-913E-0BA2244087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434259"/>
            <a:ext cx="10515600" cy="33979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82C9"/>
              </a:buClr>
              <a:buSzPct val="70000"/>
              <a:buFont typeface="Arial" panose="020B0604020202020204" pitchFamily="34" charset="0"/>
              <a:buNone/>
              <a:tabLst/>
              <a:defRPr sz="1300">
                <a:solidFill>
                  <a:srgbClr val="0083BE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indent="0">
              <a:buNone/>
            </a:pPr>
            <a:r>
              <a:rPr lang="en-US" sz="1400" b="1"/>
              <a:t>Click to add subtitle</a:t>
            </a:r>
            <a:endParaRPr lang="en-US" sz="1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5C0F18-4744-7A40-8082-A5747A37E0EE}"/>
              </a:ext>
            </a:extLst>
          </p:cNvPr>
          <p:cNvSpPr txBox="1"/>
          <p:nvPr userDrawn="1"/>
        </p:nvSpPr>
        <p:spPr>
          <a:xfrm>
            <a:off x="5239062" y="111676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6B4B323-640C-0443-855C-369A17A209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E18D52C-70D8-7243-B56F-6085827FA1DF}"/>
              </a:ext>
            </a:extLst>
          </p:cNvPr>
          <p:cNvSpPr/>
          <p:nvPr userDrawn="1"/>
        </p:nvSpPr>
        <p:spPr>
          <a:xfrm>
            <a:off x="2931401" y="4223105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68295B-474F-124B-BC34-D1BE262DEDCA}"/>
              </a:ext>
            </a:extLst>
          </p:cNvPr>
          <p:cNvSpPr/>
          <p:nvPr userDrawn="1"/>
        </p:nvSpPr>
        <p:spPr>
          <a:xfrm>
            <a:off x="3248348" y="4568639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8E5D2A9-3AA6-FC44-84D5-5B602C3DBB19}"/>
              </a:ext>
            </a:extLst>
          </p:cNvPr>
          <p:cNvSpPr/>
          <p:nvPr userDrawn="1"/>
        </p:nvSpPr>
        <p:spPr>
          <a:xfrm>
            <a:off x="5862904" y="3559847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D7939B3-2D85-5946-A2E9-99E09C7D5574}"/>
              </a:ext>
            </a:extLst>
          </p:cNvPr>
          <p:cNvSpPr/>
          <p:nvPr userDrawn="1"/>
        </p:nvSpPr>
        <p:spPr>
          <a:xfrm>
            <a:off x="7027825" y="3810368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50B4096-92A2-CB40-8485-2CAE69CE43E0}"/>
              </a:ext>
            </a:extLst>
          </p:cNvPr>
          <p:cNvSpPr/>
          <p:nvPr userDrawn="1"/>
        </p:nvSpPr>
        <p:spPr>
          <a:xfrm>
            <a:off x="8318006" y="3747737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D888EBA-00F4-DD41-BAF8-CCCA908CC394}"/>
              </a:ext>
            </a:extLst>
          </p:cNvPr>
          <p:cNvSpPr/>
          <p:nvPr userDrawn="1"/>
        </p:nvSpPr>
        <p:spPr>
          <a:xfrm>
            <a:off x="6549187" y="5328560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3ADEAC1-7220-B943-B898-1F7B178E69FA}"/>
              </a:ext>
            </a:extLst>
          </p:cNvPr>
          <p:cNvSpPr/>
          <p:nvPr userDrawn="1"/>
        </p:nvSpPr>
        <p:spPr>
          <a:xfrm>
            <a:off x="7699203" y="5384012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B94DD78-7F51-4840-B9CC-8BA45643E4AC}"/>
              </a:ext>
            </a:extLst>
          </p:cNvPr>
          <p:cNvSpPr/>
          <p:nvPr userDrawn="1"/>
        </p:nvSpPr>
        <p:spPr>
          <a:xfrm>
            <a:off x="6116809" y="3027938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121B56-82F6-0B48-8E44-01DD91C6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408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64F98-A3F4-4225-9B73-C923C3F85F3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071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E6E22-E655-5947-A8B4-6F095FBA2C1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 TYPE/STATUS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83478" y="1578595"/>
            <a:ext cx="1047032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Level 1 is used for body text. The bullet is optional and may be removed. </a:t>
            </a:r>
            <a:br>
              <a:rPr lang="en-US"/>
            </a:br>
            <a:r>
              <a:rPr lang="en-US"/>
              <a:t>Click “indent more” to access additional text styles.</a:t>
            </a:r>
          </a:p>
          <a:p>
            <a:pPr lvl="1"/>
            <a:r>
              <a:rPr lang="en-US"/>
              <a:t>Second level is a nested text bullet</a:t>
            </a:r>
          </a:p>
          <a:p>
            <a:pPr lvl="2"/>
            <a:r>
              <a:rPr lang="en-US"/>
              <a:t>Level 3 is an optional subhead. </a:t>
            </a:r>
          </a:p>
          <a:p>
            <a:pPr lvl="3"/>
            <a:r>
              <a:rPr lang="en-US"/>
              <a:t>Level 4 is an optional short description. </a:t>
            </a:r>
          </a:p>
          <a:p>
            <a:pPr lvl="4"/>
            <a:r>
              <a:rPr lang="en-US"/>
              <a:t>Level 5 is used for source information or footnotes.</a:t>
            </a:r>
          </a:p>
        </p:txBody>
      </p:sp>
    </p:spTree>
    <p:extLst>
      <p:ext uri="{BB962C8B-B14F-4D97-AF65-F5344CB8AC3E}">
        <p14:creationId xmlns:p14="http://schemas.microsoft.com/office/powerpoint/2010/main" val="26278630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2">
  <p:cSld name="1_Cov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1063256" y="5111917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Arial"/>
              <a:buNone/>
              <a:defRPr sz="1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1063256" y="3409196"/>
            <a:ext cx="10290543" cy="4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3"/>
          </p:nvPr>
        </p:nvSpPr>
        <p:spPr>
          <a:xfrm>
            <a:off x="1063256" y="2807876"/>
            <a:ext cx="10290543" cy="4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2800"/>
              <a:buFont typeface="Arial"/>
              <a:buNone/>
              <a:defRPr sz="4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9" name="Google Shape;39;p36"/>
          <p:cNvGrpSpPr/>
          <p:nvPr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40" name="Google Shape;40;p36"/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  <a:tabLst/>
                <a:defRPr/>
              </a:pPr>
              <a:endParaRPr kumimoji="0" sz="135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41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961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Graphic/Image">
  <p:cSld name="Text and Graphic/Imag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9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1" name="Google Shape;151;p49"/>
          <p:cNvSpPr txBox="1">
            <a:spLocks noGrp="1"/>
          </p:cNvSpPr>
          <p:nvPr>
            <p:ph type="body" idx="1"/>
          </p:nvPr>
        </p:nvSpPr>
        <p:spPr>
          <a:xfrm>
            <a:off x="838199" y="2508429"/>
            <a:ext cx="4818529" cy="351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2"/>
          </p:nvPr>
        </p:nvSpPr>
        <p:spPr>
          <a:xfrm>
            <a:off x="838199" y="2111078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9"/>
          <p:cNvSpPr>
            <a:spLocks noGrp="1"/>
          </p:cNvSpPr>
          <p:nvPr>
            <p:ph type="pic" idx="3"/>
          </p:nvPr>
        </p:nvSpPr>
        <p:spPr>
          <a:xfrm>
            <a:off x="5997388" y="1956391"/>
            <a:ext cx="5365378" cy="4065054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48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Graphic/Image">
  <p:cSld name="Title and Graphic/Imag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0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7" name="Google Shape;157;p50"/>
          <p:cNvSpPr>
            <a:spLocks noGrp="1"/>
          </p:cNvSpPr>
          <p:nvPr>
            <p:ph type="pic" idx="2"/>
          </p:nvPr>
        </p:nvSpPr>
        <p:spPr>
          <a:xfrm>
            <a:off x="838200" y="1594884"/>
            <a:ext cx="10515600" cy="389839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5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0"/>
          <p:cNvSpPr txBox="1">
            <a:spLocks noGrp="1"/>
          </p:cNvSpPr>
          <p:nvPr>
            <p:ph type="body" idx="1"/>
          </p:nvPr>
        </p:nvSpPr>
        <p:spPr>
          <a:xfrm>
            <a:off x="838200" y="5609023"/>
            <a:ext cx="1051560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2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Graphics/Images">
  <p:cSld name="Title and 2 Graphics/Image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1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Google Shape;162;p51"/>
          <p:cNvSpPr>
            <a:spLocks noGrp="1"/>
          </p:cNvSpPr>
          <p:nvPr>
            <p:ph type="pic" idx="2"/>
          </p:nvPr>
        </p:nvSpPr>
        <p:spPr>
          <a:xfrm>
            <a:off x="838200" y="2292661"/>
            <a:ext cx="5186916" cy="3522540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1"/>
          <p:cNvSpPr>
            <a:spLocks noGrp="1"/>
          </p:cNvSpPr>
          <p:nvPr>
            <p:ph type="pic" idx="3"/>
          </p:nvPr>
        </p:nvSpPr>
        <p:spPr>
          <a:xfrm>
            <a:off x="6096000" y="2281086"/>
            <a:ext cx="5257800" cy="3522541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1"/>
          <p:cNvSpPr txBox="1">
            <a:spLocks noGrp="1"/>
          </p:cNvSpPr>
          <p:nvPr>
            <p:ph type="body" idx="1"/>
          </p:nvPr>
        </p:nvSpPr>
        <p:spPr>
          <a:xfrm>
            <a:off x="838198" y="1815446"/>
            <a:ext cx="5186915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body" idx="4"/>
          </p:nvPr>
        </p:nvSpPr>
        <p:spPr>
          <a:xfrm>
            <a:off x="6090842" y="1801696"/>
            <a:ext cx="525780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25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and Hero Image">
  <p:cSld name="Text and Hero Imag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2" descr="A close up of a stree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4882"/>
          <a:stretch/>
        </p:blipFill>
        <p:spPr>
          <a:xfrm>
            <a:off x="0" y="1"/>
            <a:ext cx="12192000" cy="583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2"/>
          <p:cNvSpPr>
            <a:spLocks noGrp="1"/>
          </p:cNvSpPr>
          <p:nvPr>
            <p:ph type="pic" idx="2"/>
          </p:nvPr>
        </p:nvSpPr>
        <p:spPr>
          <a:xfrm>
            <a:off x="6484386" y="0"/>
            <a:ext cx="5720314" cy="6858000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52"/>
          <p:cNvSpPr txBox="1">
            <a:spLocks noGrp="1"/>
          </p:cNvSpPr>
          <p:nvPr>
            <p:ph type="body" idx="1"/>
          </p:nvPr>
        </p:nvSpPr>
        <p:spPr>
          <a:xfrm>
            <a:off x="838200" y="2450606"/>
            <a:ext cx="5079274" cy="27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body" idx="3"/>
          </p:nvPr>
        </p:nvSpPr>
        <p:spPr>
          <a:xfrm>
            <a:off x="838200" y="1898567"/>
            <a:ext cx="386752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4" name="Google Shape;174;p5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78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3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7" name="Google Shape;177;p53"/>
          <p:cNvSpPr>
            <a:spLocks noGrp="1"/>
          </p:cNvSpPr>
          <p:nvPr>
            <p:ph type="pic" idx="2"/>
          </p:nvPr>
        </p:nvSpPr>
        <p:spPr>
          <a:xfrm>
            <a:off x="838198" y="1967877"/>
            <a:ext cx="3113315" cy="3773704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53"/>
          <p:cNvSpPr txBox="1">
            <a:spLocks noGrp="1"/>
          </p:cNvSpPr>
          <p:nvPr>
            <p:ph type="body" idx="1"/>
          </p:nvPr>
        </p:nvSpPr>
        <p:spPr>
          <a:xfrm>
            <a:off x="7486281" y="2519916"/>
            <a:ext cx="3867520" cy="27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3"/>
          <p:cNvSpPr txBox="1">
            <a:spLocks noGrp="1"/>
          </p:cNvSpPr>
          <p:nvPr>
            <p:ph type="body" idx="3"/>
          </p:nvPr>
        </p:nvSpPr>
        <p:spPr>
          <a:xfrm>
            <a:off x="7486281" y="1967877"/>
            <a:ext cx="386752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3"/>
          <p:cNvSpPr>
            <a:spLocks noGrp="1"/>
          </p:cNvSpPr>
          <p:nvPr>
            <p:ph type="pic" idx="4"/>
          </p:nvPr>
        </p:nvSpPr>
        <p:spPr>
          <a:xfrm>
            <a:off x="4005940" y="1974409"/>
            <a:ext cx="3113315" cy="3773704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24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and Text">
  <p:cSld name="3 Images and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4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4" name="Google Shape;184;p54"/>
          <p:cNvSpPr>
            <a:spLocks noGrp="1"/>
          </p:cNvSpPr>
          <p:nvPr>
            <p:ph type="pic" idx="2"/>
          </p:nvPr>
        </p:nvSpPr>
        <p:spPr>
          <a:xfrm>
            <a:off x="808815" y="1987832"/>
            <a:ext cx="2742459" cy="1949648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4"/>
          <p:cNvSpPr>
            <a:spLocks noGrp="1"/>
          </p:cNvSpPr>
          <p:nvPr>
            <p:ph type="pic" idx="3"/>
          </p:nvPr>
        </p:nvSpPr>
        <p:spPr>
          <a:xfrm>
            <a:off x="808816" y="3990703"/>
            <a:ext cx="2742457" cy="2020628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4"/>
          <p:cNvSpPr txBox="1"/>
          <p:nvPr/>
        </p:nvSpPr>
        <p:spPr>
          <a:xfrm>
            <a:off x="7857460" y="1977657"/>
            <a:ext cx="3317359" cy="30621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4"/>
          <p:cNvSpPr txBox="1">
            <a:spLocks noGrp="1"/>
          </p:cNvSpPr>
          <p:nvPr>
            <p:ph type="body" idx="1"/>
          </p:nvPr>
        </p:nvSpPr>
        <p:spPr>
          <a:xfrm>
            <a:off x="7486281" y="2519916"/>
            <a:ext cx="3867520" cy="27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54"/>
          <p:cNvSpPr txBox="1">
            <a:spLocks noGrp="1"/>
          </p:cNvSpPr>
          <p:nvPr>
            <p:ph type="body" idx="4"/>
          </p:nvPr>
        </p:nvSpPr>
        <p:spPr>
          <a:xfrm>
            <a:off x="7486281" y="1967877"/>
            <a:ext cx="386752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54"/>
          <p:cNvSpPr>
            <a:spLocks noGrp="1"/>
          </p:cNvSpPr>
          <p:nvPr>
            <p:ph type="pic" idx="5"/>
          </p:nvPr>
        </p:nvSpPr>
        <p:spPr>
          <a:xfrm>
            <a:off x="3616583" y="1984188"/>
            <a:ext cx="3618090" cy="4033675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68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 1">
  <p:cSld name="Image Gallery 1"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5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3" name="Google Shape;193;p55"/>
          <p:cNvSpPr>
            <a:spLocks noGrp="1"/>
          </p:cNvSpPr>
          <p:nvPr>
            <p:ph type="pic" idx="2"/>
          </p:nvPr>
        </p:nvSpPr>
        <p:spPr>
          <a:xfrm>
            <a:off x="838200" y="1838757"/>
            <a:ext cx="3447081" cy="189807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5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5"/>
          <p:cNvSpPr>
            <a:spLocks noGrp="1"/>
          </p:cNvSpPr>
          <p:nvPr>
            <p:ph type="pic" idx="3"/>
          </p:nvPr>
        </p:nvSpPr>
        <p:spPr>
          <a:xfrm>
            <a:off x="4379563" y="1846506"/>
            <a:ext cx="3447081" cy="189807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55"/>
          <p:cNvSpPr>
            <a:spLocks noGrp="1"/>
          </p:cNvSpPr>
          <p:nvPr>
            <p:ph type="pic" idx="4"/>
          </p:nvPr>
        </p:nvSpPr>
        <p:spPr>
          <a:xfrm>
            <a:off x="7920925" y="1838757"/>
            <a:ext cx="3447081" cy="189807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55"/>
          <p:cNvSpPr>
            <a:spLocks noGrp="1"/>
          </p:cNvSpPr>
          <p:nvPr>
            <p:ph type="pic" idx="5"/>
          </p:nvPr>
        </p:nvSpPr>
        <p:spPr>
          <a:xfrm>
            <a:off x="838200" y="3830289"/>
            <a:ext cx="3447081" cy="189807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55"/>
          <p:cNvSpPr>
            <a:spLocks noGrp="1"/>
          </p:cNvSpPr>
          <p:nvPr>
            <p:ph type="pic" idx="6"/>
          </p:nvPr>
        </p:nvSpPr>
        <p:spPr>
          <a:xfrm>
            <a:off x="4379563" y="3838038"/>
            <a:ext cx="3447081" cy="189807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55"/>
          <p:cNvSpPr>
            <a:spLocks noGrp="1"/>
          </p:cNvSpPr>
          <p:nvPr>
            <p:ph type="pic" idx="7"/>
          </p:nvPr>
        </p:nvSpPr>
        <p:spPr>
          <a:xfrm>
            <a:off x="7920925" y="3830289"/>
            <a:ext cx="3447081" cy="189807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46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 2">
  <p:cSld name="Image Gallery 2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6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2" name="Google Shape;202;p56"/>
          <p:cNvSpPr>
            <a:spLocks noGrp="1"/>
          </p:cNvSpPr>
          <p:nvPr>
            <p:ph type="pic" idx="2"/>
          </p:nvPr>
        </p:nvSpPr>
        <p:spPr>
          <a:xfrm>
            <a:off x="4967207" y="1676024"/>
            <a:ext cx="3161655" cy="4128091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56"/>
          <p:cNvSpPr>
            <a:spLocks noGrp="1"/>
          </p:cNvSpPr>
          <p:nvPr>
            <p:ph type="pic" idx="3"/>
          </p:nvPr>
        </p:nvSpPr>
        <p:spPr>
          <a:xfrm>
            <a:off x="8192145" y="1676024"/>
            <a:ext cx="3161655" cy="202032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56"/>
          <p:cNvSpPr>
            <a:spLocks noGrp="1"/>
          </p:cNvSpPr>
          <p:nvPr>
            <p:ph type="pic" idx="4"/>
          </p:nvPr>
        </p:nvSpPr>
        <p:spPr>
          <a:xfrm>
            <a:off x="8192145" y="3783793"/>
            <a:ext cx="3161655" cy="2020322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56"/>
          <p:cNvSpPr>
            <a:spLocks noGrp="1"/>
          </p:cNvSpPr>
          <p:nvPr>
            <p:ph type="pic" idx="5"/>
          </p:nvPr>
        </p:nvSpPr>
        <p:spPr>
          <a:xfrm>
            <a:off x="838200" y="1676024"/>
            <a:ext cx="4065724" cy="4128091"/>
          </a:xfrm>
          <a:prstGeom prst="rect">
            <a:avLst/>
          </a:prstGeom>
          <a:solidFill>
            <a:srgbClr val="1082C9">
              <a:alpha val="1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5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2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 3">
  <p:cSld name="Image Gallery 3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7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9" name="Google Shape;209;p57"/>
          <p:cNvSpPr>
            <a:spLocks noGrp="1"/>
          </p:cNvSpPr>
          <p:nvPr>
            <p:ph type="pic" idx="2"/>
          </p:nvPr>
        </p:nvSpPr>
        <p:spPr>
          <a:xfrm>
            <a:off x="4920165" y="4412257"/>
            <a:ext cx="1976352" cy="1327544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57"/>
          <p:cNvSpPr>
            <a:spLocks noGrp="1"/>
          </p:cNvSpPr>
          <p:nvPr>
            <p:ph type="pic" idx="3"/>
          </p:nvPr>
        </p:nvSpPr>
        <p:spPr>
          <a:xfrm>
            <a:off x="2879183" y="4412257"/>
            <a:ext cx="1976352" cy="1327544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57"/>
          <p:cNvSpPr>
            <a:spLocks noGrp="1"/>
          </p:cNvSpPr>
          <p:nvPr>
            <p:ph type="pic" idx="4"/>
          </p:nvPr>
        </p:nvSpPr>
        <p:spPr>
          <a:xfrm>
            <a:off x="838201" y="4412257"/>
            <a:ext cx="1976352" cy="1327544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57"/>
          <p:cNvSpPr>
            <a:spLocks noGrp="1"/>
          </p:cNvSpPr>
          <p:nvPr>
            <p:ph type="pic" idx="5"/>
          </p:nvPr>
        </p:nvSpPr>
        <p:spPr>
          <a:xfrm>
            <a:off x="6955505" y="3023723"/>
            <a:ext cx="4398294" cy="2716078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57"/>
          <p:cNvSpPr>
            <a:spLocks noGrp="1"/>
          </p:cNvSpPr>
          <p:nvPr>
            <p:ph type="pic" idx="6"/>
          </p:nvPr>
        </p:nvSpPr>
        <p:spPr>
          <a:xfrm>
            <a:off x="4920165" y="3023723"/>
            <a:ext cx="1976352" cy="1327544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57"/>
          <p:cNvSpPr>
            <a:spLocks noGrp="1"/>
          </p:cNvSpPr>
          <p:nvPr>
            <p:ph type="pic" idx="7"/>
          </p:nvPr>
        </p:nvSpPr>
        <p:spPr>
          <a:xfrm>
            <a:off x="6961147" y="1646479"/>
            <a:ext cx="4392652" cy="1327544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57"/>
          <p:cNvSpPr>
            <a:spLocks noGrp="1"/>
          </p:cNvSpPr>
          <p:nvPr>
            <p:ph type="pic" idx="8"/>
          </p:nvPr>
        </p:nvSpPr>
        <p:spPr>
          <a:xfrm>
            <a:off x="4920165" y="1646479"/>
            <a:ext cx="1976352" cy="1327544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57"/>
          <p:cNvSpPr>
            <a:spLocks noGrp="1"/>
          </p:cNvSpPr>
          <p:nvPr>
            <p:ph type="pic" idx="9"/>
          </p:nvPr>
        </p:nvSpPr>
        <p:spPr>
          <a:xfrm>
            <a:off x="838200" y="1646479"/>
            <a:ext cx="4011691" cy="2704788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5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33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592137" y="17462"/>
            <a:ext cx="105267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E9C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E5E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E9C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E5E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E9C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E5E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E9C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E5E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5E9C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E5E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609600" y="1168400"/>
            <a:ext cx="10972800" cy="495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3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and Circle Image">
  <p:cSld name="Text and Circle Imag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8"/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4746171" cy="276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8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2" name="Google Shape;222;p58"/>
          <p:cNvSpPr txBox="1">
            <a:spLocks noGrp="1"/>
          </p:cNvSpPr>
          <p:nvPr>
            <p:ph type="body" idx="1"/>
          </p:nvPr>
        </p:nvSpPr>
        <p:spPr>
          <a:xfrm>
            <a:off x="838200" y="3503347"/>
            <a:ext cx="3500718" cy="226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58"/>
          <p:cNvSpPr txBox="1">
            <a:spLocks noGrp="1"/>
          </p:cNvSpPr>
          <p:nvPr>
            <p:ph type="body" idx="2"/>
          </p:nvPr>
        </p:nvSpPr>
        <p:spPr>
          <a:xfrm>
            <a:off x="838200" y="3121839"/>
            <a:ext cx="350071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58"/>
          <p:cNvSpPr>
            <a:spLocks noGrp="1"/>
          </p:cNvSpPr>
          <p:nvPr>
            <p:ph type="pic" idx="3"/>
          </p:nvPr>
        </p:nvSpPr>
        <p:spPr>
          <a:xfrm>
            <a:off x="5216396" y="-522623"/>
            <a:ext cx="8280607" cy="83249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096000" y="3639871"/>
            <a:ext cx="6096000" cy="3218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030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2 Circle Images">
  <p:cSld name="Text and 2 Circle Image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4746171" cy="27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9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1" name="Google Shape;231;p59"/>
          <p:cNvSpPr txBox="1">
            <a:spLocks noGrp="1"/>
          </p:cNvSpPr>
          <p:nvPr>
            <p:ph type="body" idx="1"/>
          </p:nvPr>
        </p:nvSpPr>
        <p:spPr>
          <a:xfrm>
            <a:off x="838200" y="3503347"/>
            <a:ext cx="2978888" cy="226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59"/>
          <p:cNvSpPr txBox="1">
            <a:spLocks noGrp="1"/>
          </p:cNvSpPr>
          <p:nvPr>
            <p:ph type="body" idx="2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9"/>
          <p:cNvSpPr>
            <a:spLocks noGrp="1"/>
          </p:cNvSpPr>
          <p:nvPr>
            <p:ph type="pic" idx="3"/>
          </p:nvPr>
        </p:nvSpPr>
        <p:spPr>
          <a:xfrm>
            <a:off x="7098812" y="-429294"/>
            <a:ext cx="5515359" cy="55449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4" name="Google Shape;23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9"/>
          <p:cNvSpPr>
            <a:spLocks noGrp="1"/>
          </p:cNvSpPr>
          <p:nvPr>
            <p:ph type="pic" idx="4"/>
          </p:nvPr>
        </p:nvSpPr>
        <p:spPr>
          <a:xfrm>
            <a:off x="4239259" y="2974566"/>
            <a:ext cx="4252529" cy="427532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6" name="Google Shape;236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096000" y="3639871"/>
            <a:ext cx="6096000" cy="3218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57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Circle Images ">
  <p:cSld name="Text and 4 Circle Images 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0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40" name="Google Shape;24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238131" y="4770720"/>
            <a:ext cx="3953869" cy="208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0"/>
          <p:cNvSpPr>
            <a:spLocks noGrp="1"/>
          </p:cNvSpPr>
          <p:nvPr>
            <p:ph type="pic" idx="2"/>
          </p:nvPr>
        </p:nvSpPr>
        <p:spPr>
          <a:xfrm>
            <a:off x="5058313" y="278481"/>
            <a:ext cx="3133724" cy="315051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60"/>
          <p:cNvSpPr>
            <a:spLocks noGrp="1"/>
          </p:cNvSpPr>
          <p:nvPr>
            <p:ph type="pic" idx="3"/>
          </p:nvPr>
        </p:nvSpPr>
        <p:spPr>
          <a:xfrm>
            <a:off x="8361855" y="278481"/>
            <a:ext cx="3133724" cy="315051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60"/>
          <p:cNvSpPr>
            <a:spLocks noGrp="1"/>
          </p:cNvSpPr>
          <p:nvPr>
            <p:ph type="pic" idx="4"/>
          </p:nvPr>
        </p:nvSpPr>
        <p:spPr>
          <a:xfrm>
            <a:off x="5032187" y="3518069"/>
            <a:ext cx="3133724" cy="315051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60"/>
          <p:cNvSpPr>
            <a:spLocks noGrp="1"/>
          </p:cNvSpPr>
          <p:nvPr>
            <p:ph type="pic" idx="5"/>
          </p:nvPr>
        </p:nvSpPr>
        <p:spPr>
          <a:xfrm>
            <a:off x="8335729" y="3518069"/>
            <a:ext cx="3133724" cy="315051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60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4746171" cy="27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0"/>
          <p:cNvSpPr txBox="1">
            <a:spLocks noGrp="1"/>
          </p:cNvSpPr>
          <p:nvPr>
            <p:ph type="body" idx="1"/>
          </p:nvPr>
        </p:nvSpPr>
        <p:spPr>
          <a:xfrm>
            <a:off x="838200" y="3503347"/>
            <a:ext cx="3626224" cy="226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60"/>
          <p:cNvSpPr txBox="1">
            <a:spLocks noGrp="1"/>
          </p:cNvSpPr>
          <p:nvPr>
            <p:ph type="body" idx="6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03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and Text">
  <p:cSld name="iphone and Text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314" y="1851954"/>
            <a:ext cx="2872566" cy="58563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1"/>
          <p:cNvSpPr>
            <a:spLocks noGrp="1"/>
          </p:cNvSpPr>
          <p:nvPr>
            <p:ph type="pic" idx="2"/>
          </p:nvPr>
        </p:nvSpPr>
        <p:spPr>
          <a:xfrm>
            <a:off x="939675" y="2603721"/>
            <a:ext cx="2445720" cy="4254279"/>
          </a:xfrm>
          <a:prstGeom prst="rect">
            <a:avLst/>
          </a:prstGeom>
          <a:solidFill>
            <a:schemeClr val="accent2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840"/>
              <a:buFont typeface="Arial"/>
              <a:buNone/>
              <a:defRPr sz="1200" b="0" i="0" u="none" strike="noStrike" cap="none">
                <a:solidFill>
                  <a:srgbClr val="0635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61"/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1"/>
          <p:cNvSpPr txBox="1">
            <a:spLocks noGrp="1"/>
          </p:cNvSpPr>
          <p:nvPr>
            <p:ph type="body" idx="1"/>
          </p:nvPr>
        </p:nvSpPr>
        <p:spPr>
          <a:xfrm>
            <a:off x="4306388" y="2848065"/>
            <a:ext cx="6572693" cy="27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61"/>
          <p:cNvSpPr txBox="1">
            <a:spLocks noGrp="1"/>
          </p:cNvSpPr>
          <p:nvPr>
            <p:ph type="body" idx="3"/>
          </p:nvPr>
        </p:nvSpPr>
        <p:spPr>
          <a:xfrm>
            <a:off x="4306389" y="2296026"/>
            <a:ext cx="386752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775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Phones and Text">
  <p:cSld name="2 iPhones and Text"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2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57" name="Google Shape;25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635" y="1767202"/>
            <a:ext cx="2221532" cy="452909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2"/>
          <p:cNvSpPr txBox="1">
            <a:spLocks noGrp="1"/>
          </p:cNvSpPr>
          <p:nvPr>
            <p:ph type="title"/>
          </p:nvPr>
        </p:nvSpPr>
        <p:spPr>
          <a:xfrm>
            <a:off x="814864" y="1"/>
            <a:ext cx="10515600" cy="138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2"/>
          <p:cNvSpPr>
            <a:spLocks noGrp="1"/>
          </p:cNvSpPr>
          <p:nvPr>
            <p:ph type="pic" idx="2"/>
          </p:nvPr>
        </p:nvSpPr>
        <p:spPr>
          <a:xfrm>
            <a:off x="898757" y="2349554"/>
            <a:ext cx="1922819" cy="3411561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840"/>
              <a:buFont typeface="Arial"/>
              <a:buNone/>
              <a:defRPr sz="1200" b="0" i="0" u="none" strike="noStrike" cap="none">
                <a:solidFill>
                  <a:srgbClr val="0635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62"/>
          <p:cNvSpPr txBox="1">
            <a:spLocks noGrp="1"/>
          </p:cNvSpPr>
          <p:nvPr>
            <p:ph type="body" idx="1"/>
          </p:nvPr>
        </p:nvSpPr>
        <p:spPr>
          <a:xfrm>
            <a:off x="5871755" y="1785166"/>
            <a:ext cx="483576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62"/>
          <p:cNvSpPr txBox="1">
            <a:spLocks noGrp="1"/>
          </p:cNvSpPr>
          <p:nvPr>
            <p:ph type="body" idx="3"/>
          </p:nvPr>
        </p:nvSpPr>
        <p:spPr>
          <a:xfrm>
            <a:off x="5871755" y="2254459"/>
            <a:ext cx="5520748" cy="185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62"/>
          <p:cNvSpPr txBox="1">
            <a:spLocks noGrp="1"/>
          </p:cNvSpPr>
          <p:nvPr>
            <p:ph type="body" idx="4"/>
          </p:nvPr>
        </p:nvSpPr>
        <p:spPr>
          <a:xfrm>
            <a:off x="5871755" y="4311299"/>
            <a:ext cx="483576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62"/>
          <p:cNvSpPr txBox="1">
            <a:spLocks noGrp="1"/>
          </p:cNvSpPr>
          <p:nvPr>
            <p:ph type="body" idx="5"/>
          </p:nvPr>
        </p:nvSpPr>
        <p:spPr>
          <a:xfrm>
            <a:off x="5871755" y="4834061"/>
            <a:ext cx="4835760" cy="28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980"/>
              <a:buFont typeface="Arial"/>
              <a:buNone/>
              <a:defRPr sz="1400" b="1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62"/>
          <p:cNvSpPr txBox="1">
            <a:spLocks noGrp="1"/>
          </p:cNvSpPr>
          <p:nvPr>
            <p:ph type="body" idx="6"/>
          </p:nvPr>
        </p:nvSpPr>
        <p:spPr>
          <a:xfrm>
            <a:off x="5871755" y="5142099"/>
            <a:ext cx="552074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5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62"/>
          <p:cNvSpPr txBox="1"/>
          <p:nvPr/>
        </p:nvSpPr>
        <p:spPr>
          <a:xfrm>
            <a:off x="8632842" y="1829601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2"/>
          <p:cNvSpPr txBox="1"/>
          <p:nvPr/>
        </p:nvSpPr>
        <p:spPr>
          <a:xfrm>
            <a:off x="7653127" y="4239698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>
            <a:off x="561703" y="1789611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9389" y="1773733"/>
            <a:ext cx="2221532" cy="452909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2"/>
          <p:cNvSpPr>
            <a:spLocks noGrp="1"/>
          </p:cNvSpPr>
          <p:nvPr>
            <p:ph type="pic" idx="7"/>
          </p:nvPr>
        </p:nvSpPr>
        <p:spPr>
          <a:xfrm>
            <a:off x="3341511" y="2356085"/>
            <a:ext cx="1922819" cy="3411561"/>
          </a:xfrm>
          <a:prstGeom prst="rect">
            <a:avLst/>
          </a:prstGeom>
          <a:solidFill>
            <a:srgbClr val="0083BE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840"/>
              <a:buFont typeface="Arial"/>
              <a:buNone/>
              <a:defRPr sz="1200" b="0" i="0" u="none" strike="noStrike" cap="none">
                <a:solidFill>
                  <a:srgbClr val="0635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49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2 iPhones">
  <p:cSld name="Text and 2 iPhone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3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73" name="Google Shape;27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238131" y="4770720"/>
            <a:ext cx="3953869" cy="208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3"/>
          <p:cNvSpPr txBox="1">
            <a:spLocks noGrp="1"/>
          </p:cNvSpPr>
          <p:nvPr>
            <p:ph type="title"/>
          </p:nvPr>
        </p:nvSpPr>
        <p:spPr>
          <a:xfrm>
            <a:off x="838200" y="2142507"/>
            <a:ext cx="4746171" cy="61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3"/>
          <p:cNvSpPr txBox="1">
            <a:spLocks noGrp="1"/>
          </p:cNvSpPr>
          <p:nvPr>
            <p:ph type="body" idx="1"/>
          </p:nvPr>
        </p:nvSpPr>
        <p:spPr>
          <a:xfrm>
            <a:off x="838200" y="3503347"/>
            <a:ext cx="2978888" cy="226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63"/>
          <p:cNvSpPr txBox="1">
            <a:spLocks noGrp="1"/>
          </p:cNvSpPr>
          <p:nvPr>
            <p:ph type="body" idx="2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8" name="Google Shape;27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5451" y="284554"/>
            <a:ext cx="3740457" cy="762576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3"/>
          <p:cNvSpPr>
            <a:spLocks noGrp="1"/>
          </p:cNvSpPr>
          <p:nvPr>
            <p:ph type="pic" idx="3"/>
          </p:nvPr>
        </p:nvSpPr>
        <p:spPr>
          <a:xfrm>
            <a:off x="4582482" y="1241387"/>
            <a:ext cx="3255232" cy="56166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840"/>
              <a:buFont typeface="Arial"/>
              <a:buNone/>
              <a:defRPr sz="1200" b="0" i="0" u="none" strike="noStrike" cap="none">
                <a:solidFill>
                  <a:srgbClr val="0635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63"/>
          <p:cNvSpPr txBox="1"/>
          <p:nvPr/>
        </p:nvSpPr>
        <p:spPr>
          <a:xfrm>
            <a:off x="6890657" y="873169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7371" y="271491"/>
            <a:ext cx="3740457" cy="762576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3"/>
          <p:cNvSpPr>
            <a:spLocks noGrp="1"/>
          </p:cNvSpPr>
          <p:nvPr>
            <p:ph type="pic" idx="4"/>
          </p:nvPr>
        </p:nvSpPr>
        <p:spPr>
          <a:xfrm>
            <a:off x="8514402" y="1228324"/>
            <a:ext cx="3255232" cy="56166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840"/>
              <a:buFont typeface="Arial"/>
              <a:buNone/>
              <a:defRPr sz="1200" b="0" i="0" u="none" strike="noStrike" cap="none">
                <a:solidFill>
                  <a:srgbClr val="0635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268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ne Landscape 1">
  <p:cSld name="Text and phone Landscape 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4"/>
          <p:cNvSpPr>
            <a:spLocks noGrp="1"/>
          </p:cNvSpPr>
          <p:nvPr>
            <p:ph type="pic" idx="2"/>
          </p:nvPr>
        </p:nvSpPr>
        <p:spPr>
          <a:xfrm>
            <a:off x="5370163" y="1604074"/>
            <a:ext cx="6625525" cy="3727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64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6" name="Google Shape;286;p64"/>
          <p:cNvSpPr txBox="1">
            <a:spLocks noGrp="1"/>
          </p:cNvSpPr>
          <p:nvPr>
            <p:ph type="title"/>
          </p:nvPr>
        </p:nvSpPr>
        <p:spPr>
          <a:xfrm>
            <a:off x="838200" y="2142507"/>
            <a:ext cx="2991947" cy="61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3200"/>
              <a:buFont typeface="Calibri"/>
              <a:buNone/>
              <a:defRPr>
                <a:solidFill>
                  <a:srgbClr val="0083B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838200" y="3503347"/>
            <a:ext cx="2978888" cy="226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body" idx="3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9" name="Google Shape;289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6505875" y="-934565"/>
            <a:ext cx="4317894" cy="880300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4"/>
          <p:cNvSpPr txBox="1"/>
          <p:nvPr/>
        </p:nvSpPr>
        <p:spPr>
          <a:xfrm>
            <a:off x="2653553" y="2653553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ne Landscape 2">
  <p:cSld name="Text and phone Landscape 2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5"/>
          <p:cNvSpPr>
            <a:spLocks noGrp="1"/>
          </p:cNvSpPr>
          <p:nvPr>
            <p:ph type="pic" idx="2"/>
          </p:nvPr>
        </p:nvSpPr>
        <p:spPr>
          <a:xfrm>
            <a:off x="5370163" y="1604074"/>
            <a:ext cx="6625525" cy="3727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770"/>
              <a:buFont typeface="Arial"/>
              <a:buNone/>
              <a:defRPr sz="1100" b="0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95" name="Google Shape;29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3060700" cy="27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5"/>
          <p:cNvSpPr txBox="1">
            <a:spLocks noGrp="1"/>
          </p:cNvSpPr>
          <p:nvPr>
            <p:ph type="body" idx="1"/>
          </p:nvPr>
        </p:nvSpPr>
        <p:spPr>
          <a:xfrm>
            <a:off x="838200" y="3503347"/>
            <a:ext cx="3060700" cy="226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65"/>
          <p:cNvSpPr txBox="1">
            <a:spLocks noGrp="1"/>
          </p:cNvSpPr>
          <p:nvPr>
            <p:ph type="body" idx="3"/>
          </p:nvPr>
        </p:nvSpPr>
        <p:spPr>
          <a:xfrm>
            <a:off x="838199" y="3121839"/>
            <a:ext cx="3060699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9" name="Google Shape;29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238131" y="4770720"/>
            <a:ext cx="3953869" cy="208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505875" y="-934565"/>
            <a:ext cx="4317894" cy="880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57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and Text">
  <p:cSld name="Laptop and 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9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3" name="Google Shape;303;p66"/>
          <p:cNvPicPr preferRelativeResize="0"/>
          <p:nvPr/>
        </p:nvPicPr>
        <p:blipFill rotWithShape="1">
          <a:blip r:embed="rId2">
            <a:alphaModFix/>
          </a:blip>
          <a:srcRect b="9799"/>
          <a:stretch/>
        </p:blipFill>
        <p:spPr>
          <a:xfrm>
            <a:off x="-929716" y="1994635"/>
            <a:ext cx="7347393" cy="4010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6"/>
          <p:cNvSpPr>
            <a:spLocks noGrp="1"/>
          </p:cNvSpPr>
          <p:nvPr>
            <p:ph type="pic" idx="2"/>
          </p:nvPr>
        </p:nvSpPr>
        <p:spPr>
          <a:xfrm>
            <a:off x="-158707" y="2165911"/>
            <a:ext cx="5805377" cy="3444949"/>
          </a:xfrm>
          <a:prstGeom prst="rect">
            <a:avLst/>
          </a:prstGeom>
          <a:solidFill>
            <a:srgbClr val="0083BE">
              <a:alpha val="1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840"/>
              <a:buFont typeface="Arial"/>
              <a:buNone/>
              <a:defRPr sz="1200" b="0" i="0" u="none" strike="noStrike" cap="none">
                <a:solidFill>
                  <a:srgbClr val="0635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66"/>
          <p:cNvSpPr txBox="1">
            <a:spLocks noGrp="1"/>
          </p:cNvSpPr>
          <p:nvPr>
            <p:ph type="body" idx="1"/>
          </p:nvPr>
        </p:nvSpPr>
        <p:spPr>
          <a:xfrm>
            <a:off x="6257109" y="2449459"/>
            <a:ext cx="3649080" cy="3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66"/>
          <p:cNvSpPr txBox="1">
            <a:spLocks noGrp="1"/>
          </p:cNvSpPr>
          <p:nvPr>
            <p:ph type="body" idx="3"/>
          </p:nvPr>
        </p:nvSpPr>
        <p:spPr>
          <a:xfrm>
            <a:off x="6257109" y="2843623"/>
            <a:ext cx="5096691" cy="133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66"/>
          <p:cNvSpPr txBox="1">
            <a:spLocks noGrp="1"/>
          </p:cNvSpPr>
          <p:nvPr>
            <p:ph type="body" idx="4"/>
          </p:nvPr>
        </p:nvSpPr>
        <p:spPr>
          <a:xfrm>
            <a:off x="6257109" y="4862912"/>
            <a:ext cx="3649080" cy="22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19"/>
              </a:buClr>
              <a:buSzPts val="735"/>
              <a:buFont typeface="Arial"/>
              <a:buNone/>
              <a:defRPr sz="1050" b="0" i="0" u="none" strike="noStrike" cap="none">
                <a:solidFill>
                  <a:srgbClr val="F47B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66"/>
          <p:cNvSpPr txBox="1">
            <a:spLocks noGrp="1"/>
          </p:cNvSpPr>
          <p:nvPr>
            <p:ph type="body" idx="5"/>
          </p:nvPr>
        </p:nvSpPr>
        <p:spPr>
          <a:xfrm>
            <a:off x="6257109" y="4578541"/>
            <a:ext cx="3867520" cy="28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2C9"/>
              </a:buClr>
              <a:buSzPts val="1120"/>
              <a:buFont typeface="Arial"/>
              <a:buNone/>
              <a:defRPr sz="1600" b="1" i="0" u="none" strike="noStrike" cap="none">
                <a:solidFill>
                  <a:srgbClr val="1082C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05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ptop and Text">
  <p:cSld name="1_Laptop and 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9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1" name="Google Shape;311;p67"/>
          <p:cNvPicPr preferRelativeResize="0"/>
          <p:nvPr/>
        </p:nvPicPr>
        <p:blipFill rotWithShape="1">
          <a:blip r:embed="rId2">
            <a:alphaModFix/>
          </a:blip>
          <a:srcRect b="9799"/>
          <a:stretch/>
        </p:blipFill>
        <p:spPr>
          <a:xfrm>
            <a:off x="4649864" y="1744945"/>
            <a:ext cx="7347393" cy="401070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7"/>
          <p:cNvSpPr txBox="1">
            <a:spLocks noGrp="1"/>
          </p:cNvSpPr>
          <p:nvPr>
            <p:ph type="body" idx="1"/>
          </p:nvPr>
        </p:nvSpPr>
        <p:spPr>
          <a:xfrm>
            <a:off x="838200" y="2628214"/>
            <a:ext cx="3649080" cy="3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67"/>
          <p:cNvSpPr txBox="1">
            <a:spLocks noGrp="1"/>
          </p:cNvSpPr>
          <p:nvPr>
            <p:ph type="body" idx="2"/>
          </p:nvPr>
        </p:nvSpPr>
        <p:spPr>
          <a:xfrm>
            <a:off x="838200" y="5530181"/>
            <a:ext cx="3649080" cy="22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19"/>
              </a:buClr>
              <a:buSzPts val="735"/>
              <a:buFont typeface="Arial"/>
              <a:buNone/>
              <a:defRPr sz="1050" b="0" i="0" u="none" strike="noStrike" cap="none">
                <a:solidFill>
                  <a:srgbClr val="F47B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67"/>
          <p:cNvSpPr txBox="1">
            <a:spLocks noGrp="1"/>
          </p:cNvSpPr>
          <p:nvPr>
            <p:ph type="body" idx="3"/>
          </p:nvPr>
        </p:nvSpPr>
        <p:spPr>
          <a:xfrm>
            <a:off x="5425668" y="3541852"/>
            <a:ext cx="5795784" cy="20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840"/>
              <a:buFont typeface="Arial"/>
              <a:buNone/>
              <a:defRPr sz="12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81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speaker">
  <p:cSld name="1 speak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/>
          <p:nvPr/>
        </p:nvSpPr>
        <p:spPr>
          <a:xfrm>
            <a:off x="4260074" y="1508775"/>
            <a:ext cx="3840449" cy="3840449"/>
          </a:xfrm>
          <a:prstGeom prst="ellipse">
            <a:avLst/>
          </a:prstGeom>
          <a:solidFill>
            <a:srgbClr val="0083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4260074" y="5592365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37" descr="A picture contain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7273" y="6138875"/>
            <a:ext cx="2360427" cy="53646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7"/>
          <p:cNvSpPr>
            <a:spLocks noGrp="1"/>
          </p:cNvSpPr>
          <p:nvPr>
            <p:ph type="pic" idx="2"/>
          </p:nvPr>
        </p:nvSpPr>
        <p:spPr>
          <a:xfrm>
            <a:off x="4260074" y="1565370"/>
            <a:ext cx="3699700" cy="371952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980"/>
              <a:buFont typeface="Arial"/>
              <a:buNone/>
              <a:defRPr sz="14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3"/>
          </p:nvPr>
        </p:nvSpPr>
        <p:spPr>
          <a:xfrm>
            <a:off x="4260074" y="5913384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504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">
  <p:cSld name="Quote and Imag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68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18" name="Google Shape;31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8"/>
          <p:cNvSpPr txBox="1"/>
          <p:nvPr/>
        </p:nvSpPr>
        <p:spPr>
          <a:xfrm>
            <a:off x="6890657" y="873169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361853" y="4836033"/>
            <a:ext cx="3830147" cy="202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8"/>
          <p:cNvSpPr>
            <a:spLocks noGrp="1"/>
          </p:cNvSpPr>
          <p:nvPr>
            <p:ph type="pic" idx="2"/>
          </p:nvPr>
        </p:nvSpPr>
        <p:spPr>
          <a:xfrm>
            <a:off x="6152958" y="517635"/>
            <a:ext cx="5515359" cy="55449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68"/>
          <p:cNvSpPr/>
          <p:nvPr/>
        </p:nvSpPr>
        <p:spPr>
          <a:xfrm>
            <a:off x="1077434" y="1587796"/>
            <a:ext cx="7393172" cy="4330109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8"/>
          <p:cNvSpPr txBox="1">
            <a:spLocks noGrp="1"/>
          </p:cNvSpPr>
          <p:nvPr>
            <p:ph type="body" idx="1"/>
          </p:nvPr>
        </p:nvSpPr>
        <p:spPr>
          <a:xfrm>
            <a:off x="1453116" y="1587796"/>
            <a:ext cx="4450797" cy="384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020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Quotes">
  <p:cSld name="2 Quotes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9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27" name="Google Shape;32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361853" y="4836033"/>
            <a:ext cx="3830147" cy="202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9"/>
          <p:cNvSpPr/>
          <p:nvPr/>
        </p:nvSpPr>
        <p:spPr>
          <a:xfrm>
            <a:off x="1242334" y="1777090"/>
            <a:ext cx="4350360" cy="3296633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83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9"/>
          <p:cNvSpPr txBox="1">
            <a:spLocks noGrp="1"/>
          </p:cNvSpPr>
          <p:nvPr>
            <p:ph type="body" idx="1"/>
          </p:nvPr>
        </p:nvSpPr>
        <p:spPr>
          <a:xfrm>
            <a:off x="1251292" y="1795484"/>
            <a:ext cx="4341402" cy="289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18287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69"/>
          <p:cNvSpPr/>
          <p:nvPr/>
        </p:nvSpPr>
        <p:spPr>
          <a:xfrm>
            <a:off x="6428852" y="1783967"/>
            <a:ext cx="4350360" cy="3296633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83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9"/>
          <p:cNvSpPr txBox="1">
            <a:spLocks noGrp="1"/>
          </p:cNvSpPr>
          <p:nvPr>
            <p:ph type="body" idx="2"/>
          </p:nvPr>
        </p:nvSpPr>
        <p:spPr>
          <a:xfrm>
            <a:off x="6437810" y="1802361"/>
            <a:ext cx="4341402" cy="289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18287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498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Quotes and Images">
  <p:cSld name="3 Quotes and Image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0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5" name="Google Shape;335;p70"/>
          <p:cNvSpPr/>
          <p:nvPr/>
        </p:nvSpPr>
        <p:spPr>
          <a:xfrm>
            <a:off x="689675" y="1144738"/>
            <a:ext cx="3605854" cy="2732458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3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0"/>
          <p:cNvSpPr txBox="1">
            <a:spLocks noGrp="1"/>
          </p:cNvSpPr>
          <p:nvPr>
            <p:ph type="body" idx="1"/>
          </p:nvPr>
        </p:nvSpPr>
        <p:spPr>
          <a:xfrm>
            <a:off x="787077" y="1163131"/>
            <a:ext cx="2950909" cy="23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70"/>
          <p:cNvSpPr>
            <a:spLocks noGrp="1"/>
          </p:cNvSpPr>
          <p:nvPr>
            <p:ph type="pic" idx="2"/>
          </p:nvPr>
        </p:nvSpPr>
        <p:spPr>
          <a:xfrm>
            <a:off x="3453192" y="1020100"/>
            <a:ext cx="2698436" cy="271289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70"/>
          <p:cNvSpPr/>
          <p:nvPr/>
        </p:nvSpPr>
        <p:spPr>
          <a:xfrm>
            <a:off x="6537816" y="1124641"/>
            <a:ext cx="3605854" cy="2732458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3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0"/>
          <p:cNvSpPr txBox="1">
            <a:spLocks noGrp="1"/>
          </p:cNvSpPr>
          <p:nvPr>
            <p:ph type="body" idx="3"/>
          </p:nvPr>
        </p:nvSpPr>
        <p:spPr>
          <a:xfrm>
            <a:off x="6632294" y="1143034"/>
            <a:ext cx="2953834" cy="23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0"/>
          <p:cNvSpPr>
            <a:spLocks noGrp="1"/>
          </p:cNvSpPr>
          <p:nvPr>
            <p:ph type="pic" idx="4"/>
          </p:nvPr>
        </p:nvSpPr>
        <p:spPr>
          <a:xfrm>
            <a:off x="9301333" y="1020100"/>
            <a:ext cx="2698436" cy="271289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70"/>
          <p:cNvSpPr/>
          <p:nvPr/>
        </p:nvSpPr>
        <p:spPr>
          <a:xfrm>
            <a:off x="2434520" y="3877196"/>
            <a:ext cx="3605854" cy="2732458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3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70"/>
          <p:cNvSpPr txBox="1">
            <a:spLocks noGrp="1"/>
          </p:cNvSpPr>
          <p:nvPr>
            <p:ph type="body" idx="5"/>
          </p:nvPr>
        </p:nvSpPr>
        <p:spPr>
          <a:xfrm>
            <a:off x="2534856" y="3895589"/>
            <a:ext cx="2947976" cy="23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70"/>
          <p:cNvSpPr>
            <a:spLocks noGrp="1"/>
          </p:cNvSpPr>
          <p:nvPr>
            <p:ph type="pic" idx="6"/>
          </p:nvPr>
        </p:nvSpPr>
        <p:spPr>
          <a:xfrm>
            <a:off x="5198037" y="3762607"/>
            <a:ext cx="2698436" cy="271289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51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Quotes">
  <p:cSld name="4 Quotes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1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6" name="Google Shape;346;p71"/>
          <p:cNvSpPr/>
          <p:nvPr/>
        </p:nvSpPr>
        <p:spPr>
          <a:xfrm>
            <a:off x="6304043" y="746784"/>
            <a:ext cx="4657270" cy="2732458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3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71"/>
          <p:cNvSpPr txBox="1">
            <a:spLocks noGrp="1"/>
          </p:cNvSpPr>
          <p:nvPr>
            <p:ph type="body" idx="1"/>
          </p:nvPr>
        </p:nvSpPr>
        <p:spPr>
          <a:xfrm>
            <a:off x="6501284" y="766881"/>
            <a:ext cx="4460029" cy="23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71"/>
          <p:cNvSpPr/>
          <p:nvPr/>
        </p:nvSpPr>
        <p:spPr>
          <a:xfrm>
            <a:off x="6293994" y="3620613"/>
            <a:ext cx="4657270" cy="2732458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3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71"/>
          <p:cNvSpPr txBox="1">
            <a:spLocks noGrp="1"/>
          </p:cNvSpPr>
          <p:nvPr>
            <p:ph type="body" idx="2"/>
          </p:nvPr>
        </p:nvSpPr>
        <p:spPr>
          <a:xfrm>
            <a:off x="6501284" y="3640710"/>
            <a:ext cx="4449980" cy="23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71"/>
          <p:cNvSpPr/>
          <p:nvPr/>
        </p:nvSpPr>
        <p:spPr>
          <a:xfrm>
            <a:off x="1448779" y="746784"/>
            <a:ext cx="4657270" cy="2732458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3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71"/>
          <p:cNvSpPr txBox="1">
            <a:spLocks noGrp="1"/>
          </p:cNvSpPr>
          <p:nvPr>
            <p:ph type="body" idx="3"/>
          </p:nvPr>
        </p:nvSpPr>
        <p:spPr>
          <a:xfrm>
            <a:off x="1647930" y="766881"/>
            <a:ext cx="4458119" cy="23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71"/>
          <p:cNvSpPr/>
          <p:nvPr/>
        </p:nvSpPr>
        <p:spPr>
          <a:xfrm>
            <a:off x="1438730" y="3620613"/>
            <a:ext cx="4657270" cy="2732458"/>
          </a:xfrm>
          <a:custGeom>
            <a:avLst/>
            <a:gdLst/>
            <a:ahLst/>
            <a:cxnLst/>
            <a:rect l="l" t="t" r="r" b="b"/>
            <a:pathLst>
              <a:path w="7393172" h="4330109" extrusionOk="0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3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71"/>
          <p:cNvSpPr txBox="1">
            <a:spLocks noGrp="1"/>
          </p:cNvSpPr>
          <p:nvPr>
            <p:ph type="body" idx="4"/>
          </p:nvPr>
        </p:nvSpPr>
        <p:spPr>
          <a:xfrm>
            <a:off x="1647930" y="3640710"/>
            <a:ext cx="4448070" cy="23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260"/>
              <a:buFont typeface="Arial"/>
              <a:buNone/>
              <a:defRPr sz="1800" b="0" i="1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90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2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6" name="Google Shape;356;p7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685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3200"/>
              <a:buFont typeface="Calibri"/>
              <a:buNone/>
              <a:defRPr>
                <a:solidFill>
                  <a:srgbClr val="06356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026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2">
  <p:cSld name="Divider Slide 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73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60" name="Google Shape;360;p73"/>
          <p:cNvPicPr preferRelativeResize="0"/>
          <p:nvPr/>
        </p:nvPicPr>
        <p:blipFill rotWithShape="1">
          <a:blip r:embed="rId2">
            <a:alphaModFix/>
          </a:blip>
          <a:srcRect l="10147" t="4620"/>
          <a:stretch/>
        </p:blipFill>
        <p:spPr>
          <a:xfrm rot="10800000">
            <a:off x="1237129" y="719124"/>
            <a:ext cx="10954871" cy="61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981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Chart 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5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71" name="Google Shape;371;p75"/>
          <p:cNvGraphicFramePr/>
          <p:nvPr/>
        </p:nvGraphicFramePr>
        <p:xfrm>
          <a:off x="5167423" y="1414131"/>
          <a:ext cx="6186376" cy="43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2" name="Google Shape;372;p75"/>
          <p:cNvSpPr txBox="1">
            <a:spLocks noGrp="1"/>
          </p:cNvSpPr>
          <p:nvPr>
            <p:ph type="body" idx="1"/>
          </p:nvPr>
        </p:nvSpPr>
        <p:spPr>
          <a:xfrm>
            <a:off x="838200" y="2126922"/>
            <a:ext cx="386752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75"/>
          <p:cNvSpPr txBox="1">
            <a:spLocks noGrp="1"/>
          </p:cNvSpPr>
          <p:nvPr>
            <p:ph type="body" idx="2"/>
          </p:nvPr>
        </p:nvSpPr>
        <p:spPr>
          <a:xfrm>
            <a:off x="838200" y="2508430"/>
            <a:ext cx="3867520" cy="27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7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337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hart 2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6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77" name="Google Shape;377;p76"/>
          <p:cNvGraphicFramePr/>
          <p:nvPr/>
        </p:nvGraphicFramePr>
        <p:xfrm>
          <a:off x="5167423" y="1414131"/>
          <a:ext cx="6186376" cy="43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" name="Google Shape;378;p76"/>
          <p:cNvSpPr txBox="1">
            <a:spLocks noGrp="1"/>
          </p:cNvSpPr>
          <p:nvPr>
            <p:ph type="body" idx="1"/>
          </p:nvPr>
        </p:nvSpPr>
        <p:spPr>
          <a:xfrm>
            <a:off x="838200" y="2126922"/>
            <a:ext cx="386752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76"/>
          <p:cNvSpPr txBox="1">
            <a:spLocks noGrp="1"/>
          </p:cNvSpPr>
          <p:nvPr>
            <p:ph type="body" idx="2"/>
          </p:nvPr>
        </p:nvSpPr>
        <p:spPr>
          <a:xfrm>
            <a:off x="838200" y="2508430"/>
            <a:ext cx="3867520" cy="27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99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2C9"/>
              </a:buClr>
              <a:buSzPts val="11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7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086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7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3" name="Google Shape;383;p7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384" name="Google Shape;384;p77"/>
          <p:cNvGraphicFramePr/>
          <p:nvPr/>
        </p:nvGraphicFramePr>
        <p:xfrm>
          <a:off x="838200" y="1628637"/>
          <a:ext cx="10515600" cy="38939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Description 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Value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Value 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Value 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Value 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Description 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X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</a:rPr>
                        <a:t>2020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Lorem ipsum is a placeholder text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1,000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1,000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1,000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1,000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/>
                        <a:t>Lorem ipsum is a placeholder text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Y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17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Table">
  <p:cSld name="Timeline Table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8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7" name="Google Shape;387;p7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388" name="Google Shape;388;p78"/>
          <p:cNvGraphicFramePr/>
          <p:nvPr/>
        </p:nvGraphicFramePr>
        <p:xfrm>
          <a:off x="838200" y="1628636"/>
          <a:ext cx="10595150" cy="42356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2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JANUARY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FEBRUARY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MARCH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Phase 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Phase 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Phase 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Phase 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</a:rPr>
                        <a:t>Key work</a:t>
                      </a:r>
                      <a:endParaRPr sz="1400" u="none" strike="noStrike" cap="none"/>
                    </a:p>
                  </a:txBody>
                  <a:tcPr marL="182875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7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</a:rPr>
                        <a:t>Key work</a:t>
                      </a:r>
                      <a:endParaRPr sz="1400" u="none" strike="noStrike" cap="none"/>
                    </a:p>
                  </a:txBody>
                  <a:tcPr marL="182875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</a:rPr>
                        <a:t>Key work</a:t>
                      </a:r>
                      <a:endParaRPr sz="1400" u="none" strike="noStrike" cap="none"/>
                    </a:p>
                  </a:txBody>
                  <a:tcPr marL="182875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</a:rPr>
                        <a:t>Key work</a:t>
                      </a:r>
                      <a:endParaRPr sz="1400" u="none" strike="noStrike" cap="none"/>
                    </a:p>
                  </a:txBody>
                  <a:tcPr marL="182875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17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0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182875" marR="274325" marT="91450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FC">
                        <a:alpha val="2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182875" marR="274325" marT="91450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FC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182875" marR="274325" marT="91450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FC">
                        <a:alpha val="2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 sit amet, consectetur adipiscing elit, sed do eiusmod tempor incididunt ut labore et dolore magna aliqua. </a:t>
                      </a:r>
                      <a:endParaRPr sz="1400" u="none" strike="noStrike" cap="none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 enim ad minim veniam, quis nostrud exercitation ullamco laboris nisi ut aliquip ex ea commodo consequat.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182875" marR="274325" marT="91450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FC">
                        <a:alpha val="2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77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speakers">
  <p:cSld name="3 speak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body" idx="1"/>
          </p:nvPr>
        </p:nvSpPr>
        <p:spPr>
          <a:xfrm>
            <a:off x="588222" y="5076600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38" descr="A picture contain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7273" y="6138875"/>
            <a:ext cx="2360427" cy="53646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8"/>
          <p:cNvSpPr txBox="1">
            <a:spLocks noGrp="1"/>
          </p:cNvSpPr>
          <p:nvPr>
            <p:ph type="body" idx="2"/>
          </p:nvPr>
        </p:nvSpPr>
        <p:spPr>
          <a:xfrm>
            <a:off x="588222" y="5397619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3"/>
          </p:nvPr>
        </p:nvSpPr>
        <p:spPr>
          <a:xfrm>
            <a:off x="4404572" y="5076600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4"/>
          </p:nvPr>
        </p:nvSpPr>
        <p:spPr>
          <a:xfrm>
            <a:off x="4404572" y="5397619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5"/>
          </p:nvPr>
        </p:nvSpPr>
        <p:spPr>
          <a:xfrm>
            <a:off x="8208222" y="5082950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6"/>
          </p:nvPr>
        </p:nvSpPr>
        <p:spPr>
          <a:xfrm>
            <a:off x="8208222" y="5403969"/>
            <a:ext cx="3671852" cy="2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8"/>
          <p:cNvSpPr/>
          <p:nvPr/>
        </p:nvSpPr>
        <p:spPr>
          <a:xfrm>
            <a:off x="8489174" y="1912093"/>
            <a:ext cx="3016249" cy="3016249"/>
          </a:xfrm>
          <a:prstGeom prst="ellipse">
            <a:avLst/>
          </a:prstGeom>
          <a:solidFill>
            <a:srgbClr val="0083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8"/>
          <p:cNvSpPr>
            <a:spLocks noGrp="1"/>
          </p:cNvSpPr>
          <p:nvPr>
            <p:ph type="pic" idx="7"/>
          </p:nvPr>
        </p:nvSpPr>
        <p:spPr>
          <a:xfrm>
            <a:off x="8489174" y="1942736"/>
            <a:ext cx="2905706" cy="292127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980"/>
              <a:buFont typeface="Arial"/>
              <a:buNone/>
              <a:defRPr sz="14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/>
          <p:nvPr/>
        </p:nvSpPr>
        <p:spPr>
          <a:xfrm>
            <a:off x="4729974" y="1912093"/>
            <a:ext cx="3016249" cy="3016249"/>
          </a:xfrm>
          <a:prstGeom prst="ellipse">
            <a:avLst/>
          </a:prstGeom>
          <a:solidFill>
            <a:srgbClr val="0083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8"/>
          <p:cNvSpPr>
            <a:spLocks noGrp="1"/>
          </p:cNvSpPr>
          <p:nvPr>
            <p:ph type="pic" idx="8"/>
          </p:nvPr>
        </p:nvSpPr>
        <p:spPr>
          <a:xfrm>
            <a:off x="4729974" y="1942736"/>
            <a:ext cx="2905706" cy="292127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980"/>
              <a:buFont typeface="Arial"/>
              <a:buNone/>
              <a:defRPr sz="14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/>
          <p:nvPr/>
        </p:nvSpPr>
        <p:spPr>
          <a:xfrm>
            <a:off x="945374" y="1912093"/>
            <a:ext cx="3016249" cy="3016249"/>
          </a:xfrm>
          <a:prstGeom prst="ellipse">
            <a:avLst/>
          </a:prstGeom>
          <a:solidFill>
            <a:srgbClr val="0083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8"/>
          <p:cNvSpPr>
            <a:spLocks noGrp="1"/>
          </p:cNvSpPr>
          <p:nvPr>
            <p:ph type="pic" idx="9"/>
          </p:nvPr>
        </p:nvSpPr>
        <p:spPr>
          <a:xfrm>
            <a:off x="945374" y="1942736"/>
            <a:ext cx="2905706" cy="292127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980"/>
              <a:buFont typeface="Arial"/>
              <a:buNone/>
              <a:defRPr sz="1400" b="0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262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Graphic">
  <p:cSld name="Timeline Graphic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79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2" name="Google Shape;392;p79"/>
          <p:cNvSpPr txBox="1"/>
          <p:nvPr/>
        </p:nvSpPr>
        <p:spPr>
          <a:xfrm>
            <a:off x="3789360" y="3214356"/>
            <a:ext cx="1545413" cy="250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2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19"/>
              </a:buClr>
              <a:buSzPts val="1300"/>
              <a:buFont typeface="Calibri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F47B1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Lorem ipsum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47B1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is placeholder text commonly used in the graphic, print, and publishing industries for previewing layouts.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9"/>
          <p:cNvSpPr txBox="1"/>
          <p:nvPr/>
        </p:nvSpPr>
        <p:spPr>
          <a:xfrm>
            <a:off x="6950406" y="3214356"/>
            <a:ext cx="1481561" cy="250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2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300"/>
              <a:buFont typeface="Calibri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Lorem ipsum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is placeholder text commonly used in the graphic, print, and publishing industries for previewing layouts and visual mockups.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9"/>
          <p:cNvSpPr txBox="1"/>
          <p:nvPr/>
        </p:nvSpPr>
        <p:spPr>
          <a:xfrm>
            <a:off x="8530929" y="3214356"/>
            <a:ext cx="1481560" cy="250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2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B7C4"/>
              </a:buClr>
              <a:buSzPts val="1300"/>
              <a:buFont typeface="Calibri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77B7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Lorem ipsum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77B7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is placeholder text commonly used in the graphic, print, and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79"/>
          <p:cNvSpPr txBox="1"/>
          <p:nvPr/>
        </p:nvSpPr>
        <p:spPr>
          <a:xfrm>
            <a:off x="5369883" y="3214356"/>
            <a:ext cx="1545413" cy="250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2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8FA9"/>
              </a:buClr>
              <a:buSzPts val="1300"/>
              <a:buFont typeface="Calibri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Lorem ipsum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is placeholder text commonly used in the graphic, print, and publishing industries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9"/>
          <p:cNvSpPr txBox="1"/>
          <p:nvPr/>
        </p:nvSpPr>
        <p:spPr>
          <a:xfrm>
            <a:off x="2208837" y="3214356"/>
            <a:ext cx="1580523" cy="250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2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2C7"/>
              </a:buClr>
              <a:buSzPts val="1300"/>
              <a:buFont typeface="Calibri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1282C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Lorem ipsum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1282C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is placeholder text commonly used in the graphic, print.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276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 2">
  <p:cSld name="1_Chart 2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0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9" name="Google Shape;399;p8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80"/>
          <p:cNvSpPr>
            <a:spLocks noGrp="1"/>
          </p:cNvSpPr>
          <p:nvPr>
            <p:ph type="dgm" idx="2"/>
          </p:nvPr>
        </p:nvSpPr>
        <p:spPr>
          <a:xfrm>
            <a:off x="838200" y="1690688"/>
            <a:ext cx="10515600" cy="411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80"/>
          <p:cNvSpPr txBox="1"/>
          <p:nvPr/>
        </p:nvSpPr>
        <p:spPr>
          <a:xfrm>
            <a:off x="13427242" y="-790647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412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ography">
  <p:cSld name="Iconograph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81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405" name="Google Shape;405;p81"/>
          <p:cNvGrpSpPr/>
          <p:nvPr/>
        </p:nvGrpSpPr>
        <p:grpSpPr>
          <a:xfrm>
            <a:off x="848335" y="5287515"/>
            <a:ext cx="10482164" cy="681644"/>
            <a:chOff x="848335" y="5224760"/>
            <a:chExt cx="10482164" cy="681644"/>
          </a:xfrm>
        </p:grpSpPr>
        <p:pic>
          <p:nvPicPr>
            <p:cNvPr id="406" name="Google Shape;406;p81" descr="A close up of a logo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659938" y="5224760"/>
              <a:ext cx="670561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81" descr="A picture containing drawing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30714" y="5227531"/>
              <a:ext cx="676102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81" descr="A picture containing clock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493" y="5224760"/>
              <a:ext cx="676102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81" descr="A picture containing object, clock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77814" y="5227531"/>
              <a:ext cx="670560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81" descr="A picture containing g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48593" y="5227531"/>
              <a:ext cx="676102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81" descr="A picture containing clock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24914" y="5227531"/>
              <a:ext cx="670560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81" descr="A picture containing game, drawing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1235" y="5227531"/>
              <a:ext cx="670560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81" descr="A close up of a clock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72014" y="5227531"/>
              <a:ext cx="676102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81" descr="A picture containing game, drawing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48335" y="5227531"/>
              <a:ext cx="670560" cy="6761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5" name="Google Shape;415;p81"/>
          <p:cNvGrpSpPr/>
          <p:nvPr/>
        </p:nvGrpSpPr>
        <p:grpSpPr>
          <a:xfrm>
            <a:off x="848335" y="4404865"/>
            <a:ext cx="10482165" cy="681644"/>
            <a:chOff x="848335" y="4362069"/>
            <a:chExt cx="10482165" cy="681644"/>
          </a:xfrm>
        </p:grpSpPr>
        <p:pic>
          <p:nvPicPr>
            <p:cNvPr id="416" name="Google Shape;416;p81" descr="A close up of a logo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659939" y="4362069"/>
              <a:ext cx="670561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81" descr="A picture containing clock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30715" y="4362069"/>
              <a:ext cx="676102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81" descr="A picture containing clock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207035" y="4362069"/>
              <a:ext cx="670561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81" descr="A close up of a logo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977814" y="4362069"/>
              <a:ext cx="676102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81" descr="A picture containing object, clock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754135" y="4364840"/>
              <a:ext cx="670560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81" descr="A close up of a logo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530456" y="4364840"/>
              <a:ext cx="670560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81" descr="A picture containing clock, drawing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301235" y="4364840"/>
              <a:ext cx="676102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81" descr="A picture containing object, clock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077556" y="4364840"/>
              <a:ext cx="670560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81" descr="A picture containing drawing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848335" y="4364840"/>
              <a:ext cx="676102" cy="6761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" name="Google Shape;425;p81"/>
          <p:cNvGrpSpPr/>
          <p:nvPr/>
        </p:nvGrpSpPr>
        <p:grpSpPr>
          <a:xfrm>
            <a:off x="848335" y="3522216"/>
            <a:ext cx="10482166" cy="681644"/>
            <a:chOff x="848335" y="3485683"/>
            <a:chExt cx="10482166" cy="681644"/>
          </a:xfrm>
        </p:grpSpPr>
        <p:pic>
          <p:nvPicPr>
            <p:cNvPr id="426" name="Google Shape;426;p81" descr="A close up of a logo&#10;&#10;Description automatically generated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659940" y="3485683"/>
              <a:ext cx="670561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81" descr="A picture containing object, clock&#10;&#10;Description automatically generated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9434186" y="3485683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81" descr="A picture containing object, clock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8208434" y="3485683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81" descr="A close up of a logo&#10;&#10;Description automatically generated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982682" y="3485683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81" descr="A picture containing object, clock&#10;&#10;Description automatically generated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751343" y="3485683"/>
              <a:ext cx="681644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81" descr="A picture containing clock, drawing&#10;&#10;Description automatically generated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525591" y="3485683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81" descr="A picture containing clock&#10;&#10;Description automatically generated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299839" y="3485683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81" descr="A picture containing drawing&#10;&#10;Description automatically generated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2074087" y="3485683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81" descr="A close up of a sign&#10;&#10;Description automatically generated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48335" y="3485683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" name="Google Shape;435;p81"/>
          <p:cNvGrpSpPr/>
          <p:nvPr/>
        </p:nvGrpSpPr>
        <p:grpSpPr>
          <a:xfrm>
            <a:off x="848335" y="2633980"/>
            <a:ext cx="10482166" cy="687231"/>
            <a:chOff x="848335" y="2607870"/>
            <a:chExt cx="10482166" cy="687231"/>
          </a:xfrm>
        </p:grpSpPr>
        <p:pic>
          <p:nvPicPr>
            <p:cNvPr id="436" name="Google Shape;436;p81" descr="A picture containing drawing&#10;&#10;Description automatically generated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299829" y="2613434"/>
              <a:ext cx="676102" cy="67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81" descr="A picture containing clock&#10;&#10;Description automatically generated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659940" y="2610663"/>
              <a:ext cx="670561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81" descr="A picture containing drawing&#10;&#10;Description automatically generated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9428609" y="2610663"/>
              <a:ext cx="681644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81" descr="A close up of a logo&#10;&#10;Description automatically generated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8202862" y="2607870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81" descr="A picture containing drawing&#10;&#10;Description automatically generated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6977115" y="2607870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81" descr="A close up of a logo&#10;&#10;Description automatically generated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5751368" y="2607870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81" descr="A picture containing room&#10;&#10;Description automatically generated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4525621" y="2607870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81" descr="A picture containing clock&#10;&#10;Description automatically generated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2074082" y="2607870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81" descr="A picture containing object, clock&#10;&#10;Description automatically generated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848335" y="2607870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5" name="Google Shape;445;p81"/>
          <p:cNvGrpSpPr/>
          <p:nvPr/>
        </p:nvGrpSpPr>
        <p:grpSpPr>
          <a:xfrm>
            <a:off x="848335" y="1745744"/>
            <a:ext cx="10505464" cy="687231"/>
            <a:chOff x="848335" y="1745744"/>
            <a:chExt cx="10505464" cy="687231"/>
          </a:xfrm>
        </p:grpSpPr>
        <p:pic>
          <p:nvPicPr>
            <p:cNvPr id="446" name="Google Shape;446;p81" descr="A picture containing drawing&#10;&#10;Description automatically generated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10677697" y="1748537"/>
              <a:ext cx="676102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81" descr="A picture containing object, clock&#10;&#10;Description automatically generated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9450427" y="1745744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81" descr="A picture containing drawing&#10;&#10;Description automatically generated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8223153" y="1745744"/>
              <a:ext cx="676057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81" descr="A picture containing clock, drawing&#10;&#10;Description automatically generated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6990292" y="1745744"/>
              <a:ext cx="681644" cy="68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81" descr="A close up of a logo&#10;&#10;Description automatically generated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5763018" y="1748537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81" descr="A close up of a logo&#10;&#10;Description automatically generated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4535744" y="1748537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81" descr="A picture containing object, clock&#10;&#10;Description automatically generated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3308470" y="1748537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81" descr="A picture containing clock&#10;&#10;Description automatically generated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2081196" y="1748537"/>
              <a:ext cx="676057" cy="68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81" descr="A picture containing clock&#10;&#10;Description automatically generated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848335" y="1748537"/>
              <a:ext cx="681644" cy="6816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85044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sa Map">
  <p:cSld name="Usa Map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8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6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82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459" name="Google Shape;459;p82"/>
          <p:cNvGrpSpPr/>
          <p:nvPr/>
        </p:nvGrpSpPr>
        <p:grpSpPr>
          <a:xfrm>
            <a:off x="4625961" y="1650614"/>
            <a:ext cx="6722555" cy="4157548"/>
            <a:chOff x="704316" y="1554813"/>
            <a:chExt cx="7056438" cy="4364037"/>
          </a:xfrm>
        </p:grpSpPr>
        <p:sp>
          <p:nvSpPr>
            <p:cNvPr id="460" name="Google Shape;460;p82"/>
            <p:cNvSpPr/>
            <p:nvPr/>
          </p:nvSpPr>
          <p:spPr>
            <a:xfrm>
              <a:off x="3360204" y="3991625"/>
              <a:ext cx="1163638" cy="603250"/>
            </a:xfrm>
            <a:custGeom>
              <a:avLst/>
              <a:gdLst/>
              <a:ahLst/>
              <a:cxnLst/>
              <a:rect l="l" t="t" r="r" b="b"/>
              <a:pathLst>
                <a:path w="733" h="380" extrusionOk="0">
                  <a:moveTo>
                    <a:pt x="716" y="20"/>
                  </a:moveTo>
                  <a:lnTo>
                    <a:pt x="87" y="5"/>
                  </a:lnTo>
                  <a:lnTo>
                    <a:pt x="3" y="0"/>
                  </a:lnTo>
                  <a:lnTo>
                    <a:pt x="0" y="53"/>
                  </a:lnTo>
                  <a:lnTo>
                    <a:pt x="255" y="68"/>
                  </a:lnTo>
                  <a:lnTo>
                    <a:pt x="250" y="274"/>
                  </a:lnTo>
                  <a:lnTo>
                    <a:pt x="257" y="277"/>
                  </a:lnTo>
                  <a:lnTo>
                    <a:pt x="265" y="282"/>
                  </a:lnTo>
                  <a:lnTo>
                    <a:pt x="277" y="296"/>
                  </a:lnTo>
                  <a:lnTo>
                    <a:pt x="281" y="301"/>
                  </a:lnTo>
                  <a:lnTo>
                    <a:pt x="301" y="298"/>
                  </a:lnTo>
                  <a:lnTo>
                    <a:pt x="305" y="294"/>
                  </a:lnTo>
                  <a:lnTo>
                    <a:pt x="315" y="298"/>
                  </a:lnTo>
                  <a:lnTo>
                    <a:pt x="317" y="303"/>
                  </a:lnTo>
                  <a:lnTo>
                    <a:pt x="317" y="308"/>
                  </a:lnTo>
                  <a:lnTo>
                    <a:pt x="322" y="315"/>
                  </a:lnTo>
                  <a:lnTo>
                    <a:pt x="325" y="318"/>
                  </a:lnTo>
                  <a:lnTo>
                    <a:pt x="349" y="322"/>
                  </a:lnTo>
                  <a:lnTo>
                    <a:pt x="356" y="325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70" y="322"/>
                  </a:lnTo>
                  <a:lnTo>
                    <a:pt x="375" y="330"/>
                  </a:lnTo>
                  <a:lnTo>
                    <a:pt x="385" y="334"/>
                  </a:lnTo>
                  <a:lnTo>
                    <a:pt x="392" y="327"/>
                  </a:lnTo>
                  <a:lnTo>
                    <a:pt x="414" y="332"/>
                  </a:lnTo>
                  <a:lnTo>
                    <a:pt x="414" y="334"/>
                  </a:lnTo>
                  <a:lnTo>
                    <a:pt x="423" y="344"/>
                  </a:lnTo>
                  <a:lnTo>
                    <a:pt x="428" y="344"/>
                  </a:lnTo>
                  <a:lnTo>
                    <a:pt x="428" y="356"/>
                  </a:lnTo>
                  <a:lnTo>
                    <a:pt x="445" y="358"/>
                  </a:lnTo>
                  <a:lnTo>
                    <a:pt x="447" y="349"/>
                  </a:lnTo>
                  <a:lnTo>
                    <a:pt x="454" y="346"/>
                  </a:lnTo>
                  <a:lnTo>
                    <a:pt x="476" y="361"/>
                  </a:lnTo>
                  <a:lnTo>
                    <a:pt x="478" y="361"/>
                  </a:lnTo>
                  <a:lnTo>
                    <a:pt x="488" y="356"/>
                  </a:lnTo>
                  <a:lnTo>
                    <a:pt x="495" y="356"/>
                  </a:lnTo>
                  <a:lnTo>
                    <a:pt x="495" y="358"/>
                  </a:lnTo>
                  <a:lnTo>
                    <a:pt x="495" y="368"/>
                  </a:lnTo>
                  <a:lnTo>
                    <a:pt x="498" y="375"/>
                  </a:lnTo>
                  <a:lnTo>
                    <a:pt x="502" y="371"/>
                  </a:lnTo>
                  <a:lnTo>
                    <a:pt x="502" y="366"/>
                  </a:lnTo>
                  <a:lnTo>
                    <a:pt x="510" y="356"/>
                  </a:lnTo>
                  <a:lnTo>
                    <a:pt x="517" y="351"/>
                  </a:lnTo>
                  <a:lnTo>
                    <a:pt x="522" y="351"/>
                  </a:lnTo>
                  <a:lnTo>
                    <a:pt x="522" y="358"/>
                  </a:lnTo>
                  <a:lnTo>
                    <a:pt x="531" y="361"/>
                  </a:lnTo>
                  <a:lnTo>
                    <a:pt x="536" y="361"/>
                  </a:lnTo>
                  <a:lnTo>
                    <a:pt x="541" y="356"/>
                  </a:lnTo>
                  <a:lnTo>
                    <a:pt x="546" y="358"/>
                  </a:lnTo>
                  <a:lnTo>
                    <a:pt x="548" y="358"/>
                  </a:lnTo>
                  <a:lnTo>
                    <a:pt x="548" y="361"/>
                  </a:lnTo>
                  <a:lnTo>
                    <a:pt x="555" y="366"/>
                  </a:lnTo>
                  <a:lnTo>
                    <a:pt x="570" y="375"/>
                  </a:lnTo>
                  <a:lnTo>
                    <a:pt x="584" y="363"/>
                  </a:lnTo>
                  <a:lnTo>
                    <a:pt x="589" y="361"/>
                  </a:lnTo>
                  <a:lnTo>
                    <a:pt x="608" y="361"/>
                  </a:lnTo>
                  <a:lnTo>
                    <a:pt x="625" y="354"/>
                  </a:lnTo>
                  <a:lnTo>
                    <a:pt x="630" y="354"/>
                  </a:lnTo>
                  <a:lnTo>
                    <a:pt x="637" y="354"/>
                  </a:lnTo>
                  <a:lnTo>
                    <a:pt x="656" y="356"/>
                  </a:lnTo>
                  <a:lnTo>
                    <a:pt x="670" y="351"/>
                  </a:lnTo>
                  <a:lnTo>
                    <a:pt x="673" y="349"/>
                  </a:lnTo>
                  <a:lnTo>
                    <a:pt x="716" y="373"/>
                  </a:lnTo>
                  <a:lnTo>
                    <a:pt x="723" y="375"/>
                  </a:lnTo>
                  <a:lnTo>
                    <a:pt x="726" y="378"/>
                  </a:lnTo>
                  <a:lnTo>
                    <a:pt x="731" y="380"/>
                  </a:lnTo>
                  <a:lnTo>
                    <a:pt x="733" y="190"/>
                  </a:lnTo>
                  <a:lnTo>
                    <a:pt x="718" y="72"/>
                  </a:lnTo>
                  <a:lnTo>
                    <a:pt x="716" y="2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2"/>
            <p:cNvSpPr/>
            <p:nvPr/>
          </p:nvSpPr>
          <p:spPr>
            <a:xfrm>
              <a:off x="5747804" y="4240863"/>
              <a:ext cx="742950" cy="766762"/>
            </a:xfrm>
            <a:custGeom>
              <a:avLst/>
              <a:gdLst/>
              <a:ahLst/>
              <a:cxnLst/>
              <a:rect l="l" t="t" r="r" b="b"/>
              <a:pathLst>
                <a:path w="468" h="483" extrusionOk="0">
                  <a:moveTo>
                    <a:pt x="0" y="28"/>
                  </a:moveTo>
                  <a:lnTo>
                    <a:pt x="65" y="254"/>
                  </a:lnTo>
                  <a:lnTo>
                    <a:pt x="69" y="262"/>
                  </a:lnTo>
                  <a:lnTo>
                    <a:pt x="74" y="276"/>
                  </a:lnTo>
                  <a:lnTo>
                    <a:pt x="77" y="283"/>
                  </a:lnTo>
                  <a:lnTo>
                    <a:pt x="86" y="288"/>
                  </a:lnTo>
                  <a:lnTo>
                    <a:pt x="91" y="295"/>
                  </a:lnTo>
                  <a:lnTo>
                    <a:pt x="89" y="305"/>
                  </a:lnTo>
                  <a:lnTo>
                    <a:pt x="96" y="314"/>
                  </a:lnTo>
                  <a:lnTo>
                    <a:pt x="93" y="317"/>
                  </a:lnTo>
                  <a:lnTo>
                    <a:pt x="86" y="329"/>
                  </a:lnTo>
                  <a:lnTo>
                    <a:pt x="86" y="343"/>
                  </a:lnTo>
                  <a:lnTo>
                    <a:pt x="81" y="355"/>
                  </a:lnTo>
                  <a:lnTo>
                    <a:pt x="81" y="375"/>
                  </a:lnTo>
                  <a:lnTo>
                    <a:pt x="93" y="399"/>
                  </a:lnTo>
                  <a:lnTo>
                    <a:pt x="91" y="427"/>
                  </a:lnTo>
                  <a:lnTo>
                    <a:pt x="103" y="444"/>
                  </a:lnTo>
                  <a:lnTo>
                    <a:pt x="103" y="449"/>
                  </a:lnTo>
                  <a:lnTo>
                    <a:pt x="105" y="454"/>
                  </a:lnTo>
                  <a:lnTo>
                    <a:pt x="113" y="463"/>
                  </a:lnTo>
                  <a:lnTo>
                    <a:pt x="113" y="471"/>
                  </a:lnTo>
                  <a:lnTo>
                    <a:pt x="117" y="478"/>
                  </a:lnTo>
                  <a:lnTo>
                    <a:pt x="362" y="463"/>
                  </a:lnTo>
                  <a:lnTo>
                    <a:pt x="367" y="475"/>
                  </a:lnTo>
                  <a:lnTo>
                    <a:pt x="370" y="480"/>
                  </a:lnTo>
                  <a:lnTo>
                    <a:pt x="384" y="483"/>
                  </a:lnTo>
                  <a:lnTo>
                    <a:pt x="386" y="468"/>
                  </a:lnTo>
                  <a:lnTo>
                    <a:pt x="379" y="447"/>
                  </a:lnTo>
                  <a:lnTo>
                    <a:pt x="379" y="437"/>
                  </a:lnTo>
                  <a:lnTo>
                    <a:pt x="382" y="432"/>
                  </a:lnTo>
                  <a:lnTo>
                    <a:pt x="389" y="427"/>
                  </a:lnTo>
                  <a:lnTo>
                    <a:pt x="406" y="437"/>
                  </a:lnTo>
                  <a:lnTo>
                    <a:pt x="422" y="437"/>
                  </a:lnTo>
                  <a:lnTo>
                    <a:pt x="430" y="435"/>
                  </a:lnTo>
                  <a:lnTo>
                    <a:pt x="427" y="418"/>
                  </a:lnTo>
                  <a:lnTo>
                    <a:pt x="422" y="408"/>
                  </a:lnTo>
                  <a:lnTo>
                    <a:pt x="422" y="396"/>
                  </a:lnTo>
                  <a:lnTo>
                    <a:pt x="425" y="387"/>
                  </a:lnTo>
                  <a:lnTo>
                    <a:pt x="437" y="350"/>
                  </a:lnTo>
                  <a:lnTo>
                    <a:pt x="439" y="334"/>
                  </a:lnTo>
                  <a:lnTo>
                    <a:pt x="446" y="319"/>
                  </a:lnTo>
                  <a:lnTo>
                    <a:pt x="454" y="305"/>
                  </a:lnTo>
                  <a:lnTo>
                    <a:pt x="461" y="295"/>
                  </a:lnTo>
                  <a:lnTo>
                    <a:pt x="466" y="295"/>
                  </a:lnTo>
                  <a:lnTo>
                    <a:pt x="468" y="290"/>
                  </a:lnTo>
                  <a:lnTo>
                    <a:pt x="461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4" y="286"/>
                  </a:lnTo>
                  <a:lnTo>
                    <a:pt x="439" y="283"/>
                  </a:lnTo>
                  <a:lnTo>
                    <a:pt x="437" y="276"/>
                  </a:lnTo>
                  <a:lnTo>
                    <a:pt x="432" y="254"/>
                  </a:lnTo>
                  <a:lnTo>
                    <a:pt x="420" y="240"/>
                  </a:lnTo>
                  <a:lnTo>
                    <a:pt x="408" y="235"/>
                  </a:lnTo>
                  <a:lnTo>
                    <a:pt x="401" y="214"/>
                  </a:lnTo>
                  <a:lnTo>
                    <a:pt x="391" y="201"/>
                  </a:lnTo>
                  <a:lnTo>
                    <a:pt x="389" y="189"/>
                  </a:lnTo>
                  <a:lnTo>
                    <a:pt x="382" y="187"/>
                  </a:lnTo>
                  <a:lnTo>
                    <a:pt x="365" y="182"/>
                  </a:lnTo>
                  <a:lnTo>
                    <a:pt x="355" y="170"/>
                  </a:lnTo>
                  <a:lnTo>
                    <a:pt x="346" y="163"/>
                  </a:lnTo>
                  <a:lnTo>
                    <a:pt x="346" y="156"/>
                  </a:lnTo>
                  <a:lnTo>
                    <a:pt x="341" y="146"/>
                  </a:lnTo>
                  <a:lnTo>
                    <a:pt x="336" y="144"/>
                  </a:lnTo>
                  <a:lnTo>
                    <a:pt x="322" y="137"/>
                  </a:lnTo>
                  <a:lnTo>
                    <a:pt x="295" y="113"/>
                  </a:lnTo>
                  <a:lnTo>
                    <a:pt x="283" y="108"/>
                  </a:lnTo>
                  <a:lnTo>
                    <a:pt x="278" y="98"/>
                  </a:lnTo>
                  <a:lnTo>
                    <a:pt x="266" y="89"/>
                  </a:lnTo>
                  <a:lnTo>
                    <a:pt x="259" y="72"/>
                  </a:lnTo>
                  <a:lnTo>
                    <a:pt x="250" y="64"/>
                  </a:lnTo>
                  <a:lnTo>
                    <a:pt x="247" y="57"/>
                  </a:lnTo>
                  <a:lnTo>
                    <a:pt x="230" y="52"/>
                  </a:lnTo>
                  <a:lnTo>
                    <a:pt x="206" y="43"/>
                  </a:lnTo>
                  <a:lnTo>
                    <a:pt x="199" y="36"/>
                  </a:lnTo>
                  <a:lnTo>
                    <a:pt x="206" y="16"/>
                  </a:lnTo>
                  <a:lnTo>
                    <a:pt x="214" y="12"/>
                  </a:lnTo>
                  <a:lnTo>
                    <a:pt x="216" y="7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89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2"/>
            <p:cNvSpPr/>
            <p:nvPr/>
          </p:nvSpPr>
          <p:spPr>
            <a:xfrm>
              <a:off x="5990691" y="3385200"/>
              <a:ext cx="1060450" cy="592137"/>
            </a:xfrm>
            <a:custGeom>
              <a:avLst/>
              <a:gdLst/>
              <a:ahLst/>
              <a:cxnLst/>
              <a:rect l="l" t="t" r="r" b="b"/>
              <a:pathLst>
                <a:path w="668" h="373" extrusionOk="0">
                  <a:moveTo>
                    <a:pt x="639" y="272"/>
                  </a:moveTo>
                  <a:lnTo>
                    <a:pt x="426" y="313"/>
                  </a:lnTo>
                  <a:lnTo>
                    <a:pt x="200" y="349"/>
                  </a:lnTo>
                  <a:lnTo>
                    <a:pt x="195" y="349"/>
                  </a:lnTo>
                  <a:lnTo>
                    <a:pt x="185" y="351"/>
                  </a:lnTo>
                  <a:lnTo>
                    <a:pt x="164" y="354"/>
                  </a:lnTo>
                  <a:lnTo>
                    <a:pt x="164" y="349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37" y="354"/>
                  </a:lnTo>
                  <a:lnTo>
                    <a:pt x="39" y="346"/>
                  </a:lnTo>
                  <a:lnTo>
                    <a:pt x="56" y="334"/>
                  </a:lnTo>
                  <a:lnTo>
                    <a:pt x="56" y="327"/>
                  </a:lnTo>
                  <a:lnTo>
                    <a:pt x="58" y="322"/>
                  </a:lnTo>
                  <a:lnTo>
                    <a:pt x="68" y="317"/>
                  </a:lnTo>
                  <a:lnTo>
                    <a:pt x="68" y="308"/>
                  </a:lnTo>
                  <a:lnTo>
                    <a:pt x="77" y="301"/>
                  </a:lnTo>
                  <a:lnTo>
                    <a:pt x="121" y="262"/>
                  </a:lnTo>
                  <a:lnTo>
                    <a:pt x="123" y="255"/>
                  </a:lnTo>
                  <a:lnTo>
                    <a:pt x="125" y="257"/>
                  </a:lnTo>
                  <a:lnTo>
                    <a:pt x="123" y="265"/>
                  </a:lnTo>
                  <a:lnTo>
                    <a:pt x="137" y="277"/>
                  </a:lnTo>
                  <a:lnTo>
                    <a:pt x="154" y="284"/>
                  </a:lnTo>
                  <a:lnTo>
                    <a:pt x="164" y="286"/>
                  </a:lnTo>
                  <a:lnTo>
                    <a:pt x="173" y="277"/>
                  </a:lnTo>
                  <a:lnTo>
                    <a:pt x="173" y="272"/>
                  </a:lnTo>
                  <a:lnTo>
                    <a:pt x="181" y="267"/>
                  </a:lnTo>
                  <a:lnTo>
                    <a:pt x="188" y="274"/>
                  </a:lnTo>
                  <a:lnTo>
                    <a:pt x="193" y="277"/>
                  </a:lnTo>
                  <a:lnTo>
                    <a:pt x="197" y="274"/>
                  </a:lnTo>
                  <a:lnTo>
                    <a:pt x="219" y="267"/>
                  </a:lnTo>
                  <a:lnTo>
                    <a:pt x="224" y="253"/>
                  </a:lnTo>
                  <a:lnTo>
                    <a:pt x="226" y="253"/>
                  </a:lnTo>
                  <a:lnTo>
                    <a:pt x="231" y="257"/>
                  </a:lnTo>
                  <a:lnTo>
                    <a:pt x="248" y="241"/>
                  </a:lnTo>
                  <a:lnTo>
                    <a:pt x="253" y="245"/>
                  </a:lnTo>
                  <a:lnTo>
                    <a:pt x="267" y="226"/>
                  </a:lnTo>
                  <a:lnTo>
                    <a:pt x="265" y="219"/>
                  </a:lnTo>
                  <a:lnTo>
                    <a:pt x="265" y="207"/>
                  </a:lnTo>
                  <a:lnTo>
                    <a:pt x="279" y="180"/>
                  </a:lnTo>
                  <a:lnTo>
                    <a:pt x="298" y="111"/>
                  </a:lnTo>
                  <a:lnTo>
                    <a:pt x="301" y="108"/>
                  </a:lnTo>
                  <a:lnTo>
                    <a:pt x="310" y="116"/>
                  </a:lnTo>
                  <a:lnTo>
                    <a:pt x="313" y="120"/>
                  </a:lnTo>
                  <a:lnTo>
                    <a:pt x="317" y="125"/>
                  </a:lnTo>
                  <a:lnTo>
                    <a:pt x="329" y="123"/>
                  </a:lnTo>
                  <a:lnTo>
                    <a:pt x="337" y="111"/>
                  </a:lnTo>
                  <a:lnTo>
                    <a:pt x="342" y="84"/>
                  </a:lnTo>
                  <a:lnTo>
                    <a:pt x="349" y="75"/>
                  </a:lnTo>
                  <a:lnTo>
                    <a:pt x="358" y="80"/>
                  </a:lnTo>
                  <a:lnTo>
                    <a:pt x="366" y="63"/>
                  </a:lnTo>
                  <a:lnTo>
                    <a:pt x="373" y="60"/>
                  </a:lnTo>
                  <a:lnTo>
                    <a:pt x="378" y="53"/>
                  </a:lnTo>
                  <a:lnTo>
                    <a:pt x="382" y="39"/>
                  </a:lnTo>
                  <a:lnTo>
                    <a:pt x="387" y="34"/>
                  </a:lnTo>
                  <a:lnTo>
                    <a:pt x="387" y="31"/>
                  </a:lnTo>
                  <a:lnTo>
                    <a:pt x="385" y="29"/>
                  </a:lnTo>
                  <a:lnTo>
                    <a:pt x="387" y="7"/>
                  </a:lnTo>
                  <a:lnTo>
                    <a:pt x="387" y="5"/>
                  </a:lnTo>
                  <a:lnTo>
                    <a:pt x="392" y="0"/>
                  </a:lnTo>
                  <a:lnTo>
                    <a:pt x="430" y="27"/>
                  </a:lnTo>
                  <a:lnTo>
                    <a:pt x="435" y="27"/>
                  </a:lnTo>
                  <a:lnTo>
                    <a:pt x="438" y="27"/>
                  </a:lnTo>
                  <a:lnTo>
                    <a:pt x="442" y="5"/>
                  </a:lnTo>
                  <a:lnTo>
                    <a:pt x="450" y="5"/>
                  </a:lnTo>
                  <a:lnTo>
                    <a:pt x="454" y="7"/>
                  </a:lnTo>
                  <a:lnTo>
                    <a:pt x="464" y="10"/>
                  </a:lnTo>
                  <a:lnTo>
                    <a:pt x="459" y="17"/>
                  </a:lnTo>
                  <a:lnTo>
                    <a:pt x="469" y="29"/>
                  </a:lnTo>
                  <a:lnTo>
                    <a:pt x="483" y="29"/>
                  </a:lnTo>
                  <a:lnTo>
                    <a:pt x="490" y="36"/>
                  </a:lnTo>
                  <a:lnTo>
                    <a:pt x="502" y="41"/>
                  </a:lnTo>
                  <a:lnTo>
                    <a:pt x="510" y="48"/>
                  </a:lnTo>
                  <a:lnTo>
                    <a:pt x="507" y="56"/>
                  </a:lnTo>
                  <a:lnTo>
                    <a:pt x="498" y="72"/>
                  </a:lnTo>
                  <a:lnTo>
                    <a:pt x="490" y="89"/>
                  </a:lnTo>
                  <a:lnTo>
                    <a:pt x="493" y="101"/>
                  </a:lnTo>
                  <a:lnTo>
                    <a:pt x="505" y="101"/>
                  </a:lnTo>
                  <a:lnTo>
                    <a:pt x="514" y="96"/>
                  </a:lnTo>
                  <a:lnTo>
                    <a:pt x="524" y="106"/>
                  </a:lnTo>
                  <a:lnTo>
                    <a:pt x="529" y="108"/>
                  </a:lnTo>
                  <a:lnTo>
                    <a:pt x="534" y="108"/>
                  </a:lnTo>
                  <a:lnTo>
                    <a:pt x="541" y="116"/>
                  </a:lnTo>
                  <a:lnTo>
                    <a:pt x="543" y="116"/>
                  </a:lnTo>
                  <a:lnTo>
                    <a:pt x="548" y="113"/>
                  </a:lnTo>
                  <a:lnTo>
                    <a:pt x="553" y="113"/>
                  </a:lnTo>
                  <a:lnTo>
                    <a:pt x="572" y="123"/>
                  </a:lnTo>
                  <a:lnTo>
                    <a:pt x="584" y="128"/>
                  </a:lnTo>
                  <a:lnTo>
                    <a:pt x="594" y="135"/>
                  </a:lnTo>
                  <a:lnTo>
                    <a:pt x="591" y="140"/>
                  </a:lnTo>
                  <a:lnTo>
                    <a:pt x="586" y="144"/>
                  </a:lnTo>
                  <a:lnTo>
                    <a:pt x="589" y="156"/>
                  </a:lnTo>
                  <a:lnTo>
                    <a:pt x="586" y="161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98" y="171"/>
                  </a:lnTo>
                  <a:lnTo>
                    <a:pt x="603" y="183"/>
                  </a:lnTo>
                  <a:lnTo>
                    <a:pt x="601" y="185"/>
                  </a:lnTo>
                  <a:lnTo>
                    <a:pt x="598" y="190"/>
                  </a:lnTo>
                  <a:lnTo>
                    <a:pt x="589" y="188"/>
                  </a:lnTo>
                  <a:lnTo>
                    <a:pt x="586" y="193"/>
                  </a:lnTo>
                  <a:lnTo>
                    <a:pt x="591" y="197"/>
                  </a:lnTo>
                  <a:lnTo>
                    <a:pt x="594" y="197"/>
                  </a:lnTo>
                  <a:lnTo>
                    <a:pt x="594" y="200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82" y="205"/>
                  </a:lnTo>
                  <a:lnTo>
                    <a:pt x="586" y="209"/>
                  </a:lnTo>
                  <a:lnTo>
                    <a:pt x="596" y="209"/>
                  </a:lnTo>
                  <a:lnTo>
                    <a:pt x="606" y="214"/>
                  </a:lnTo>
                  <a:lnTo>
                    <a:pt x="608" y="219"/>
                  </a:lnTo>
                  <a:lnTo>
                    <a:pt x="598" y="229"/>
                  </a:lnTo>
                  <a:lnTo>
                    <a:pt x="594" y="229"/>
                  </a:lnTo>
                  <a:lnTo>
                    <a:pt x="579" y="224"/>
                  </a:lnTo>
                  <a:lnTo>
                    <a:pt x="579" y="229"/>
                  </a:lnTo>
                  <a:lnTo>
                    <a:pt x="589" y="233"/>
                  </a:lnTo>
                  <a:lnTo>
                    <a:pt x="596" y="241"/>
                  </a:lnTo>
                  <a:lnTo>
                    <a:pt x="606" y="236"/>
                  </a:lnTo>
                  <a:lnTo>
                    <a:pt x="615" y="231"/>
                  </a:lnTo>
                  <a:lnTo>
                    <a:pt x="625" y="231"/>
                  </a:lnTo>
                  <a:lnTo>
                    <a:pt x="637" y="231"/>
                  </a:lnTo>
                  <a:lnTo>
                    <a:pt x="637" y="231"/>
                  </a:lnTo>
                  <a:lnTo>
                    <a:pt x="646" y="260"/>
                  </a:lnTo>
                  <a:lnTo>
                    <a:pt x="639" y="267"/>
                  </a:lnTo>
                  <a:lnTo>
                    <a:pt x="637" y="267"/>
                  </a:lnTo>
                  <a:lnTo>
                    <a:pt x="639" y="272"/>
                  </a:lnTo>
                  <a:close/>
                  <a:moveTo>
                    <a:pt x="634" y="118"/>
                  </a:moveTo>
                  <a:lnTo>
                    <a:pt x="637" y="118"/>
                  </a:lnTo>
                  <a:lnTo>
                    <a:pt x="637" y="128"/>
                  </a:lnTo>
                  <a:lnTo>
                    <a:pt x="637" y="132"/>
                  </a:lnTo>
                  <a:lnTo>
                    <a:pt x="630" y="140"/>
                  </a:lnTo>
                  <a:lnTo>
                    <a:pt x="627" y="147"/>
                  </a:lnTo>
                  <a:lnTo>
                    <a:pt x="625" y="164"/>
                  </a:lnTo>
                  <a:lnTo>
                    <a:pt x="627" y="178"/>
                  </a:lnTo>
                  <a:lnTo>
                    <a:pt x="627" y="195"/>
                  </a:lnTo>
                  <a:lnTo>
                    <a:pt x="632" y="207"/>
                  </a:lnTo>
                  <a:lnTo>
                    <a:pt x="634" y="190"/>
                  </a:lnTo>
                  <a:lnTo>
                    <a:pt x="639" y="173"/>
                  </a:lnTo>
                  <a:lnTo>
                    <a:pt x="649" y="152"/>
                  </a:lnTo>
                  <a:lnTo>
                    <a:pt x="654" y="140"/>
                  </a:lnTo>
                  <a:lnTo>
                    <a:pt x="656" y="132"/>
                  </a:lnTo>
                  <a:lnTo>
                    <a:pt x="654" y="118"/>
                  </a:lnTo>
                  <a:lnTo>
                    <a:pt x="656" y="113"/>
                  </a:lnTo>
                  <a:lnTo>
                    <a:pt x="668" y="104"/>
                  </a:lnTo>
                  <a:lnTo>
                    <a:pt x="668" y="99"/>
                  </a:lnTo>
                  <a:lnTo>
                    <a:pt x="642" y="108"/>
                  </a:lnTo>
                  <a:lnTo>
                    <a:pt x="634" y="118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2"/>
            <p:cNvSpPr/>
            <p:nvPr/>
          </p:nvSpPr>
          <p:spPr>
            <a:xfrm>
              <a:off x="6335179" y="2324750"/>
              <a:ext cx="1020763" cy="782637"/>
            </a:xfrm>
            <a:custGeom>
              <a:avLst/>
              <a:gdLst/>
              <a:ahLst/>
              <a:cxnLst/>
              <a:rect l="l" t="t" r="r" b="b"/>
              <a:pathLst>
                <a:path w="643" h="493" extrusionOk="0">
                  <a:moveTo>
                    <a:pt x="417" y="406"/>
                  </a:moveTo>
                  <a:lnTo>
                    <a:pt x="487" y="430"/>
                  </a:lnTo>
                  <a:lnTo>
                    <a:pt x="492" y="442"/>
                  </a:lnTo>
                  <a:lnTo>
                    <a:pt x="487" y="447"/>
                  </a:lnTo>
                  <a:lnTo>
                    <a:pt x="482" y="452"/>
                  </a:lnTo>
                  <a:lnTo>
                    <a:pt x="482" y="459"/>
                  </a:lnTo>
                  <a:lnTo>
                    <a:pt x="482" y="471"/>
                  </a:lnTo>
                  <a:lnTo>
                    <a:pt x="478" y="471"/>
                  </a:lnTo>
                  <a:lnTo>
                    <a:pt x="473" y="474"/>
                  </a:lnTo>
                  <a:lnTo>
                    <a:pt x="468" y="488"/>
                  </a:lnTo>
                  <a:lnTo>
                    <a:pt x="468" y="493"/>
                  </a:lnTo>
                  <a:lnTo>
                    <a:pt x="470" y="493"/>
                  </a:lnTo>
                  <a:lnTo>
                    <a:pt x="473" y="490"/>
                  </a:lnTo>
                  <a:lnTo>
                    <a:pt x="475" y="488"/>
                  </a:lnTo>
                  <a:lnTo>
                    <a:pt x="485" y="476"/>
                  </a:lnTo>
                  <a:lnTo>
                    <a:pt x="492" y="478"/>
                  </a:lnTo>
                  <a:lnTo>
                    <a:pt x="506" y="478"/>
                  </a:lnTo>
                  <a:lnTo>
                    <a:pt x="514" y="474"/>
                  </a:lnTo>
                  <a:lnTo>
                    <a:pt x="526" y="471"/>
                  </a:lnTo>
                  <a:lnTo>
                    <a:pt x="538" y="464"/>
                  </a:lnTo>
                  <a:lnTo>
                    <a:pt x="547" y="459"/>
                  </a:lnTo>
                  <a:lnTo>
                    <a:pt x="557" y="452"/>
                  </a:lnTo>
                  <a:lnTo>
                    <a:pt x="595" y="425"/>
                  </a:lnTo>
                  <a:lnTo>
                    <a:pt x="605" y="418"/>
                  </a:lnTo>
                  <a:lnTo>
                    <a:pt x="612" y="411"/>
                  </a:lnTo>
                  <a:lnTo>
                    <a:pt x="619" y="409"/>
                  </a:lnTo>
                  <a:lnTo>
                    <a:pt x="624" y="404"/>
                  </a:lnTo>
                  <a:lnTo>
                    <a:pt x="634" y="399"/>
                  </a:lnTo>
                  <a:lnTo>
                    <a:pt x="638" y="397"/>
                  </a:lnTo>
                  <a:lnTo>
                    <a:pt x="641" y="387"/>
                  </a:lnTo>
                  <a:lnTo>
                    <a:pt x="643" y="382"/>
                  </a:lnTo>
                  <a:lnTo>
                    <a:pt x="641" y="382"/>
                  </a:lnTo>
                  <a:lnTo>
                    <a:pt x="634" y="389"/>
                  </a:lnTo>
                  <a:lnTo>
                    <a:pt x="624" y="392"/>
                  </a:lnTo>
                  <a:lnTo>
                    <a:pt x="614" y="397"/>
                  </a:lnTo>
                  <a:lnTo>
                    <a:pt x="607" y="401"/>
                  </a:lnTo>
                  <a:lnTo>
                    <a:pt x="605" y="409"/>
                  </a:lnTo>
                  <a:lnTo>
                    <a:pt x="595" y="413"/>
                  </a:lnTo>
                  <a:lnTo>
                    <a:pt x="593" y="411"/>
                  </a:lnTo>
                  <a:lnTo>
                    <a:pt x="598" y="404"/>
                  </a:lnTo>
                  <a:lnTo>
                    <a:pt x="605" y="397"/>
                  </a:lnTo>
                  <a:lnTo>
                    <a:pt x="612" y="382"/>
                  </a:lnTo>
                  <a:lnTo>
                    <a:pt x="610" y="380"/>
                  </a:lnTo>
                  <a:lnTo>
                    <a:pt x="602" y="387"/>
                  </a:lnTo>
                  <a:lnTo>
                    <a:pt x="598" y="394"/>
                  </a:lnTo>
                  <a:lnTo>
                    <a:pt x="593" y="399"/>
                  </a:lnTo>
                  <a:lnTo>
                    <a:pt x="571" y="411"/>
                  </a:lnTo>
                  <a:lnTo>
                    <a:pt x="542" y="425"/>
                  </a:lnTo>
                  <a:lnTo>
                    <a:pt x="521" y="438"/>
                  </a:lnTo>
                  <a:lnTo>
                    <a:pt x="511" y="440"/>
                  </a:lnTo>
                  <a:lnTo>
                    <a:pt x="504" y="452"/>
                  </a:lnTo>
                  <a:lnTo>
                    <a:pt x="499" y="450"/>
                  </a:lnTo>
                  <a:lnTo>
                    <a:pt x="497" y="440"/>
                  </a:lnTo>
                  <a:lnTo>
                    <a:pt x="499" y="430"/>
                  </a:lnTo>
                  <a:lnTo>
                    <a:pt x="506" y="425"/>
                  </a:lnTo>
                  <a:lnTo>
                    <a:pt x="499" y="416"/>
                  </a:lnTo>
                  <a:lnTo>
                    <a:pt x="511" y="404"/>
                  </a:lnTo>
                  <a:lnTo>
                    <a:pt x="514" y="397"/>
                  </a:lnTo>
                  <a:lnTo>
                    <a:pt x="506" y="389"/>
                  </a:lnTo>
                  <a:lnTo>
                    <a:pt x="497" y="313"/>
                  </a:lnTo>
                  <a:lnTo>
                    <a:pt x="494" y="310"/>
                  </a:lnTo>
                  <a:lnTo>
                    <a:pt x="494" y="236"/>
                  </a:lnTo>
                  <a:lnTo>
                    <a:pt x="485" y="219"/>
                  </a:lnTo>
                  <a:lnTo>
                    <a:pt x="480" y="200"/>
                  </a:lnTo>
                  <a:lnTo>
                    <a:pt x="480" y="185"/>
                  </a:lnTo>
                  <a:lnTo>
                    <a:pt x="475" y="159"/>
                  </a:lnTo>
                  <a:lnTo>
                    <a:pt x="466" y="144"/>
                  </a:lnTo>
                  <a:lnTo>
                    <a:pt x="461" y="144"/>
                  </a:lnTo>
                  <a:lnTo>
                    <a:pt x="463" y="149"/>
                  </a:lnTo>
                  <a:lnTo>
                    <a:pt x="461" y="149"/>
                  </a:lnTo>
                  <a:lnTo>
                    <a:pt x="458" y="144"/>
                  </a:lnTo>
                  <a:lnTo>
                    <a:pt x="461" y="132"/>
                  </a:lnTo>
                  <a:lnTo>
                    <a:pt x="446" y="101"/>
                  </a:lnTo>
                  <a:lnTo>
                    <a:pt x="446" y="89"/>
                  </a:lnTo>
                  <a:lnTo>
                    <a:pt x="451" y="79"/>
                  </a:lnTo>
                  <a:lnTo>
                    <a:pt x="446" y="55"/>
                  </a:lnTo>
                  <a:lnTo>
                    <a:pt x="434" y="24"/>
                  </a:lnTo>
                  <a:lnTo>
                    <a:pt x="434" y="22"/>
                  </a:lnTo>
                  <a:lnTo>
                    <a:pt x="429" y="17"/>
                  </a:lnTo>
                  <a:lnTo>
                    <a:pt x="432" y="12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326" y="27"/>
                  </a:lnTo>
                  <a:lnTo>
                    <a:pt x="324" y="22"/>
                  </a:lnTo>
                  <a:lnTo>
                    <a:pt x="319" y="24"/>
                  </a:lnTo>
                  <a:lnTo>
                    <a:pt x="312" y="29"/>
                  </a:lnTo>
                  <a:lnTo>
                    <a:pt x="288" y="53"/>
                  </a:lnTo>
                  <a:lnTo>
                    <a:pt x="264" y="87"/>
                  </a:lnTo>
                  <a:lnTo>
                    <a:pt x="259" y="94"/>
                  </a:lnTo>
                  <a:lnTo>
                    <a:pt x="261" y="99"/>
                  </a:lnTo>
                  <a:lnTo>
                    <a:pt x="257" y="111"/>
                  </a:lnTo>
                  <a:lnTo>
                    <a:pt x="252" y="118"/>
                  </a:lnTo>
                  <a:lnTo>
                    <a:pt x="228" y="142"/>
                  </a:lnTo>
                  <a:lnTo>
                    <a:pt x="225" y="147"/>
                  </a:lnTo>
                  <a:lnTo>
                    <a:pt x="228" y="156"/>
                  </a:lnTo>
                  <a:lnTo>
                    <a:pt x="230" y="159"/>
                  </a:lnTo>
                  <a:lnTo>
                    <a:pt x="237" y="159"/>
                  </a:lnTo>
                  <a:lnTo>
                    <a:pt x="242" y="161"/>
                  </a:lnTo>
                  <a:lnTo>
                    <a:pt x="242" y="166"/>
                  </a:lnTo>
                  <a:lnTo>
                    <a:pt x="237" y="173"/>
                  </a:lnTo>
                  <a:lnTo>
                    <a:pt x="240" y="180"/>
                  </a:lnTo>
                  <a:lnTo>
                    <a:pt x="247" y="190"/>
                  </a:lnTo>
                  <a:lnTo>
                    <a:pt x="245" y="204"/>
                  </a:lnTo>
                  <a:lnTo>
                    <a:pt x="228" y="212"/>
                  </a:lnTo>
                  <a:lnTo>
                    <a:pt x="206" y="238"/>
                  </a:lnTo>
                  <a:lnTo>
                    <a:pt x="187" y="243"/>
                  </a:lnTo>
                  <a:lnTo>
                    <a:pt x="149" y="255"/>
                  </a:lnTo>
                  <a:lnTo>
                    <a:pt x="134" y="250"/>
                  </a:lnTo>
                  <a:lnTo>
                    <a:pt x="122" y="248"/>
                  </a:lnTo>
                  <a:lnTo>
                    <a:pt x="100" y="250"/>
                  </a:lnTo>
                  <a:lnTo>
                    <a:pt x="79" y="255"/>
                  </a:lnTo>
                  <a:lnTo>
                    <a:pt x="55" y="262"/>
                  </a:lnTo>
                  <a:lnTo>
                    <a:pt x="45" y="272"/>
                  </a:lnTo>
                  <a:lnTo>
                    <a:pt x="40" y="284"/>
                  </a:lnTo>
                  <a:lnTo>
                    <a:pt x="40" y="293"/>
                  </a:lnTo>
                  <a:lnTo>
                    <a:pt x="55" y="310"/>
                  </a:lnTo>
                  <a:lnTo>
                    <a:pt x="60" y="313"/>
                  </a:lnTo>
                  <a:lnTo>
                    <a:pt x="60" y="320"/>
                  </a:lnTo>
                  <a:lnTo>
                    <a:pt x="57" y="327"/>
                  </a:lnTo>
                  <a:lnTo>
                    <a:pt x="52" y="332"/>
                  </a:lnTo>
                  <a:lnTo>
                    <a:pt x="45" y="346"/>
                  </a:lnTo>
                  <a:lnTo>
                    <a:pt x="14" y="380"/>
                  </a:lnTo>
                  <a:lnTo>
                    <a:pt x="0" y="389"/>
                  </a:lnTo>
                  <a:lnTo>
                    <a:pt x="7" y="418"/>
                  </a:lnTo>
                  <a:lnTo>
                    <a:pt x="350" y="349"/>
                  </a:lnTo>
                  <a:lnTo>
                    <a:pt x="357" y="353"/>
                  </a:lnTo>
                  <a:lnTo>
                    <a:pt x="360" y="358"/>
                  </a:lnTo>
                  <a:lnTo>
                    <a:pt x="362" y="361"/>
                  </a:lnTo>
                  <a:lnTo>
                    <a:pt x="365" y="361"/>
                  </a:lnTo>
                  <a:lnTo>
                    <a:pt x="367" y="363"/>
                  </a:lnTo>
                  <a:lnTo>
                    <a:pt x="372" y="365"/>
                  </a:lnTo>
                  <a:lnTo>
                    <a:pt x="384" y="385"/>
                  </a:lnTo>
                  <a:lnTo>
                    <a:pt x="386" y="394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410" y="401"/>
                  </a:lnTo>
                  <a:lnTo>
                    <a:pt x="417" y="40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2"/>
            <p:cNvSpPr/>
            <p:nvPr/>
          </p:nvSpPr>
          <p:spPr>
            <a:xfrm>
              <a:off x="5533491" y="4918725"/>
              <a:ext cx="1231900" cy="935037"/>
            </a:xfrm>
            <a:custGeom>
              <a:avLst/>
              <a:gdLst/>
              <a:ahLst/>
              <a:cxnLst/>
              <a:rect l="l" t="t" r="r" b="b"/>
              <a:pathLst>
                <a:path w="776" h="589" extrusionOk="0">
                  <a:moveTo>
                    <a:pt x="238" y="22"/>
                  </a:moveTo>
                  <a:lnTo>
                    <a:pt x="3" y="46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73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22" y="85"/>
                  </a:lnTo>
                  <a:lnTo>
                    <a:pt x="24" y="8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4" y="101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2" y="11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6" y="116"/>
                  </a:lnTo>
                  <a:lnTo>
                    <a:pt x="41" y="111"/>
                  </a:lnTo>
                  <a:lnTo>
                    <a:pt x="46" y="99"/>
                  </a:lnTo>
                  <a:lnTo>
                    <a:pt x="48" y="94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3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56" y="106"/>
                  </a:lnTo>
                  <a:lnTo>
                    <a:pt x="58" y="109"/>
                  </a:lnTo>
                  <a:lnTo>
                    <a:pt x="65" y="106"/>
                  </a:lnTo>
                  <a:lnTo>
                    <a:pt x="77" y="104"/>
                  </a:lnTo>
                  <a:lnTo>
                    <a:pt x="118" y="89"/>
                  </a:lnTo>
                  <a:lnTo>
                    <a:pt x="125" y="89"/>
                  </a:lnTo>
                  <a:lnTo>
                    <a:pt x="125" y="94"/>
                  </a:lnTo>
                  <a:lnTo>
                    <a:pt x="118" y="101"/>
                  </a:lnTo>
                  <a:lnTo>
                    <a:pt x="120" y="101"/>
                  </a:lnTo>
                  <a:lnTo>
                    <a:pt x="140" y="104"/>
                  </a:lnTo>
                  <a:lnTo>
                    <a:pt x="156" y="111"/>
                  </a:lnTo>
                  <a:lnTo>
                    <a:pt x="176" y="121"/>
                  </a:lnTo>
                  <a:lnTo>
                    <a:pt x="180" y="121"/>
                  </a:lnTo>
                  <a:lnTo>
                    <a:pt x="180" y="116"/>
                  </a:lnTo>
                  <a:lnTo>
                    <a:pt x="185" y="111"/>
                  </a:lnTo>
                  <a:lnTo>
                    <a:pt x="188" y="118"/>
                  </a:lnTo>
                  <a:lnTo>
                    <a:pt x="200" y="121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0" y="125"/>
                  </a:lnTo>
                  <a:lnTo>
                    <a:pt x="200" y="130"/>
                  </a:lnTo>
                  <a:lnTo>
                    <a:pt x="224" y="147"/>
                  </a:lnTo>
                  <a:lnTo>
                    <a:pt x="226" y="154"/>
                  </a:lnTo>
                  <a:lnTo>
                    <a:pt x="224" y="159"/>
                  </a:lnTo>
                  <a:lnTo>
                    <a:pt x="224" y="164"/>
                  </a:lnTo>
                  <a:lnTo>
                    <a:pt x="219" y="161"/>
                  </a:lnTo>
                  <a:lnTo>
                    <a:pt x="219" y="157"/>
                  </a:lnTo>
                  <a:lnTo>
                    <a:pt x="216" y="161"/>
                  </a:lnTo>
                  <a:lnTo>
                    <a:pt x="216" y="166"/>
                  </a:lnTo>
                  <a:lnTo>
                    <a:pt x="221" y="166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69" y="154"/>
                  </a:lnTo>
                  <a:lnTo>
                    <a:pt x="296" y="130"/>
                  </a:lnTo>
                  <a:lnTo>
                    <a:pt x="313" y="130"/>
                  </a:lnTo>
                  <a:lnTo>
                    <a:pt x="313" y="128"/>
                  </a:lnTo>
                  <a:lnTo>
                    <a:pt x="310" y="123"/>
                  </a:lnTo>
                  <a:lnTo>
                    <a:pt x="315" y="111"/>
                  </a:lnTo>
                  <a:lnTo>
                    <a:pt x="344" y="109"/>
                  </a:lnTo>
                  <a:lnTo>
                    <a:pt x="387" y="130"/>
                  </a:lnTo>
                  <a:lnTo>
                    <a:pt x="387" y="135"/>
                  </a:lnTo>
                  <a:lnTo>
                    <a:pt x="399" y="145"/>
                  </a:lnTo>
                  <a:lnTo>
                    <a:pt x="409" y="159"/>
                  </a:lnTo>
                  <a:lnTo>
                    <a:pt x="435" y="178"/>
                  </a:lnTo>
                  <a:lnTo>
                    <a:pt x="437" y="185"/>
                  </a:lnTo>
                  <a:lnTo>
                    <a:pt x="445" y="193"/>
                  </a:lnTo>
                  <a:lnTo>
                    <a:pt x="466" y="190"/>
                  </a:lnTo>
                  <a:lnTo>
                    <a:pt x="481" y="214"/>
                  </a:lnTo>
                  <a:lnTo>
                    <a:pt x="485" y="217"/>
                  </a:lnTo>
                  <a:lnTo>
                    <a:pt x="483" y="224"/>
                  </a:lnTo>
                  <a:lnTo>
                    <a:pt x="490" y="248"/>
                  </a:lnTo>
                  <a:lnTo>
                    <a:pt x="488" y="274"/>
                  </a:lnTo>
                  <a:lnTo>
                    <a:pt x="481" y="303"/>
                  </a:lnTo>
                  <a:lnTo>
                    <a:pt x="483" y="325"/>
                  </a:lnTo>
                  <a:lnTo>
                    <a:pt x="485" y="332"/>
                  </a:lnTo>
                  <a:lnTo>
                    <a:pt x="502" y="344"/>
                  </a:lnTo>
                  <a:lnTo>
                    <a:pt x="507" y="334"/>
                  </a:lnTo>
                  <a:lnTo>
                    <a:pt x="502" y="330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507" y="310"/>
                  </a:lnTo>
                  <a:lnTo>
                    <a:pt x="514" y="325"/>
                  </a:lnTo>
                  <a:lnTo>
                    <a:pt x="519" y="325"/>
                  </a:lnTo>
                  <a:lnTo>
                    <a:pt x="519" y="318"/>
                  </a:lnTo>
                  <a:lnTo>
                    <a:pt x="521" y="315"/>
                  </a:lnTo>
                  <a:lnTo>
                    <a:pt x="526" y="320"/>
                  </a:lnTo>
                  <a:lnTo>
                    <a:pt x="526" y="327"/>
                  </a:lnTo>
                  <a:lnTo>
                    <a:pt x="521" y="334"/>
                  </a:lnTo>
                  <a:lnTo>
                    <a:pt x="517" y="339"/>
                  </a:lnTo>
                  <a:lnTo>
                    <a:pt x="512" y="359"/>
                  </a:lnTo>
                  <a:lnTo>
                    <a:pt x="507" y="361"/>
                  </a:lnTo>
                  <a:lnTo>
                    <a:pt x="507" y="368"/>
                  </a:lnTo>
                  <a:lnTo>
                    <a:pt x="512" y="375"/>
                  </a:lnTo>
                  <a:lnTo>
                    <a:pt x="521" y="385"/>
                  </a:lnTo>
                  <a:lnTo>
                    <a:pt x="536" y="416"/>
                  </a:lnTo>
                  <a:lnTo>
                    <a:pt x="557" y="431"/>
                  </a:lnTo>
                  <a:lnTo>
                    <a:pt x="560" y="431"/>
                  </a:lnTo>
                  <a:lnTo>
                    <a:pt x="562" y="421"/>
                  </a:lnTo>
                  <a:lnTo>
                    <a:pt x="569" y="421"/>
                  </a:lnTo>
                  <a:lnTo>
                    <a:pt x="574" y="435"/>
                  </a:lnTo>
                  <a:lnTo>
                    <a:pt x="574" y="443"/>
                  </a:lnTo>
                  <a:lnTo>
                    <a:pt x="581" y="459"/>
                  </a:lnTo>
                  <a:lnTo>
                    <a:pt x="591" y="467"/>
                  </a:lnTo>
                  <a:lnTo>
                    <a:pt x="601" y="469"/>
                  </a:lnTo>
                  <a:lnTo>
                    <a:pt x="617" y="515"/>
                  </a:lnTo>
                  <a:lnTo>
                    <a:pt x="622" y="517"/>
                  </a:lnTo>
                  <a:lnTo>
                    <a:pt x="644" y="522"/>
                  </a:lnTo>
                  <a:lnTo>
                    <a:pt x="654" y="527"/>
                  </a:lnTo>
                  <a:lnTo>
                    <a:pt x="680" y="558"/>
                  </a:lnTo>
                  <a:lnTo>
                    <a:pt x="690" y="565"/>
                  </a:lnTo>
                  <a:lnTo>
                    <a:pt x="694" y="565"/>
                  </a:lnTo>
                  <a:lnTo>
                    <a:pt x="702" y="570"/>
                  </a:lnTo>
                  <a:lnTo>
                    <a:pt x="704" y="575"/>
                  </a:lnTo>
                  <a:lnTo>
                    <a:pt x="697" y="577"/>
                  </a:lnTo>
                  <a:lnTo>
                    <a:pt x="694" y="575"/>
                  </a:lnTo>
                  <a:lnTo>
                    <a:pt x="692" y="575"/>
                  </a:lnTo>
                  <a:lnTo>
                    <a:pt x="687" y="577"/>
                  </a:lnTo>
                  <a:lnTo>
                    <a:pt x="687" y="582"/>
                  </a:lnTo>
                  <a:lnTo>
                    <a:pt x="690" y="584"/>
                  </a:lnTo>
                  <a:lnTo>
                    <a:pt x="704" y="589"/>
                  </a:lnTo>
                  <a:lnTo>
                    <a:pt x="709" y="584"/>
                  </a:lnTo>
                  <a:lnTo>
                    <a:pt x="721" y="582"/>
                  </a:lnTo>
                  <a:lnTo>
                    <a:pt x="757" y="570"/>
                  </a:lnTo>
                  <a:lnTo>
                    <a:pt x="764" y="553"/>
                  </a:lnTo>
                  <a:lnTo>
                    <a:pt x="766" y="551"/>
                  </a:lnTo>
                  <a:lnTo>
                    <a:pt x="762" y="529"/>
                  </a:lnTo>
                  <a:lnTo>
                    <a:pt x="762" y="520"/>
                  </a:lnTo>
                  <a:lnTo>
                    <a:pt x="769" y="503"/>
                  </a:lnTo>
                  <a:lnTo>
                    <a:pt x="776" y="505"/>
                  </a:lnTo>
                  <a:lnTo>
                    <a:pt x="766" y="467"/>
                  </a:lnTo>
                  <a:lnTo>
                    <a:pt x="769" y="450"/>
                  </a:lnTo>
                  <a:lnTo>
                    <a:pt x="769" y="414"/>
                  </a:lnTo>
                  <a:lnTo>
                    <a:pt x="762" y="387"/>
                  </a:lnTo>
                  <a:lnTo>
                    <a:pt x="757" y="375"/>
                  </a:lnTo>
                  <a:lnTo>
                    <a:pt x="730" y="344"/>
                  </a:lnTo>
                  <a:lnTo>
                    <a:pt x="714" y="306"/>
                  </a:lnTo>
                  <a:lnTo>
                    <a:pt x="694" y="279"/>
                  </a:lnTo>
                  <a:lnTo>
                    <a:pt x="694" y="274"/>
                  </a:lnTo>
                  <a:lnTo>
                    <a:pt x="692" y="267"/>
                  </a:lnTo>
                  <a:lnTo>
                    <a:pt x="687" y="253"/>
                  </a:lnTo>
                  <a:lnTo>
                    <a:pt x="687" y="248"/>
                  </a:lnTo>
                  <a:lnTo>
                    <a:pt x="692" y="238"/>
                  </a:lnTo>
                  <a:lnTo>
                    <a:pt x="692" y="234"/>
                  </a:lnTo>
                  <a:lnTo>
                    <a:pt x="668" y="197"/>
                  </a:lnTo>
                  <a:lnTo>
                    <a:pt x="651" y="183"/>
                  </a:lnTo>
                  <a:lnTo>
                    <a:pt x="642" y="178"/>
                  </a:lnTo>
                  <a:lnTo>
                    <a:pt x="639" y="173"/>
                  </a:lnTo>
                  <a:lnTo>
                    <a:pt x="622" y="149"/>
                  </a:lnTo>
                  <a:lnTo>
                    <a:pt x="601" y="109"/>
                  </a:lnTo>
                  <a:lnTo>
                    <a:pt x="593" y="87"/>
                  </a:lnTo>
                  <a:lnTo>
                    <a:pt x="579" y="53"/>
                  </a:lnTo>
                  <a:lnTo>
                    <a:pt x="579" y="48"/>
                  </a:lnTo>
                  <a:lnTo>
                    <a:pt x="574" y="41"/>
                  </a:lnTo>
                  <a:lnTo>
                    <a:pt x="569" y="39"/>
                  </a:lnTo>
                  <a:lnTo>
                    <a:pt x="567" y="17"/>
                  </a:lnTo>
                  <a:lnTo>
                    <a:pt x="565" y="8"/>
                  </a:lnTo>
                  <a:lnTo>
                    <a:pt x="557" y="10"/>
                  </a:lnTo>
                  <a:lnTo>
                    <a:pt x="541" y="10"/>
                  </a:lnTo>
                  <a:lnTo>
                    <a:pt x="524" y="0"/>
                  </a:lnTo>
                  <a:lnTo>
                    <a:pt x="517" y="5"/>
                  </a:lnTo>
                  <a:lnTo>
                    <a:pt x="514" y="10"/>
                  </a:lnTo>
                  <a:lnTo>
                    <a:pt x="514" y="20"/>
                  </a:lnTo>
                  <a:lnTo>
                    <a:pt x="521" y="41"/>
                  </a:lnTo>
                  <a:lnTo>
                    <a:pt x="519" y="56"/>
                  </a:lnTo>
                  <a:lnTo>
                    <a:pt x="505" y="53"/>
                  </a:lnTo>
                  <a:lnTo>
                    <a:pt x="502" y="48"/>
                  </a:lnTo>
                  <a:lnTo>
                    <a:pt x="497" y="36"/>
                  </a:lnTo>
                  <a:lnTo>
                    <a:pt x="252" y="51"/>
                  </a:lnTo>
                  <a:lnTo>
                    <a:pt x="248" y="44"/>
                  </a:lnTo>
                  <a:lnTo>
                    <a:pt x="248" y="36"/>
                  </a:lnTo>
                  <a:lnTo>
                    <a:pt x="240" y="27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2"/>
            <p:cNvSpPr/>
            <p:nvPr/>
          </p:nvSpPr>
          <p:spPr>
            <a:xfrm>
              <a:off x="2418816" y="3901138"/>
              <a:ext cx="946150" cy="976312"/>
            </a:xfrm>
            <a:custGeom>
              <a:avLst/>
              <a:gdLst/>
              <a:ahLst/>
              <a:cxnLst/>
              <a:rect l="l" t="t" r="r" b="b"/>
              <a:pathLst>
                <a:path w="596" h="615" extrusionOk="0">
                  <a:moveTo>
                    <a:pt x="87" y="0"/>
                  </a:moveTo>
                  <a:lnTo>
                    <a:pt x="0" y="605"/>
                  </a:lnTo>
                  <a:lnTo>
                    <a:pt x="0" y="608"/>
                  </a:lnTo>
                  <a:lnTo>
                    <a:pt x="80" y="615"/>
                  </a:lnTo>
                  <a:lnTo>
                    <a:pt x="84" y="569"/>
                  </a:lnTo>
                  <a:lnTo>
                    <a:pt x="233" y="586"/>
                  </a:lnTo>
                  <a:lnTo>
                    <a:pt x="231" y="586"/>
                  </a:lnTo>
                  <a:lnTo>
                    <a:pt x="226" y="577"/>
                  </a:lnTo>
                  <a:lnTo>
                    <a:pt x="231" y="569"/>
                  </a:lnTo>
                  <a:lnTo>
                    <a:pt x="231" y="569"/>
                  </a:lnTo>
                  <a:lnTo>
                    <a:pt x="226" y="564"/>
                  </a:lnTo>
                  <a:lnTo>
                    <a:pt x="228" y="562"/>
                  </a:lnTo>
                  <a:lnTo>
                    <a:pt x="550" y="593"/>
                  </a:lnTo>
                  <a:lnTo>
                    <a:pt x="589" y="110"/>
                  </a:lnTo>
                  <a:lnTo>
                    <a:pt x="593" y="110"/>
                  </a:lnTo>
                  <a:lnTo>
                    <a:pt x="596" y="5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2"/>
            <p:cNvSpPr/>
            <p:nvPr/>
          </p:nvSpPr>
          <p:spPr>
            <a:xfrm>
              <a:off x="6449479" y="3275663"/>
              <a:ext cx="617538" cy="296862"/>
            </a:xfrm>
            <a:custGeom>
              <a:avLst/>
              <a:gdLst/>
              <a:ahLst/>
              <a:cxnLst/>
              <a:rect l="l" t="t" r="r" b="b"/>
              <a:pathLst>
                <a:path w="389" h="187" extrusionOk="0">
                  <a:moveTo>
                    <a:pt x="295" y="0"/>
                  </a:moveTo>
                  <a:lnTo>
                    <a:pt x="223" y="12"/>
                  </a:lnTo>
                  <a:lnTo>
                    <a:pt x="0" y="55"/>
                  </a:lnTo>
                  <a:lnTo>
                    <a:pt x="12" y="110"/>
                  </a:lnTo>
                  <a:lnTo>
                    <a:pt x="16" y="103"/>
                  </a:lnTo>
                  <a:lnTo>
                    <a:pt x="21" y="100"/>
                  </a:lnTo>
                  <a:lnTo>
                    <a:pt x="38" y="81"/>
                  </a:lnTo>
                  <a:lnTo>
                    <a:pt x="45" y="79"/>
                  </a:lnTo>
                  <a:lnTo>
                    <a:pt x="50" y="69"/>
                  </a:lnTo>
                  <a:lnTo>
                    <a:pt x="57" y="67"/>
                  </a:lnTo>
                  <a:lnTo>
                    <a:pt x="62" y="57"/>
                  </a:lnTo>
                  <a:lnTo>
                    <a:pt x="67" y="62"/>
                  </a:lnTo>
                  <a:lnTo>
                    <a:pt x="77" y="64"/>
                  </a:lnTo>
                  <a:lnTo>
                    <a:pt x="86" y="60"/>
                  </a:lnTo>
                  <a:lnTo>
                    <a:pt x="91" y="52"/>
                  </a:lnTo>
                  <a:lnTo>
                    <a:pt x="117" y="43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7" y="45"/>
                  </a:lnTo>
                  <a:lnTo>
                    <a:pt x="139" y="55"/>
                  </a:lnTo>
                  <a:lnTo>
                    <a:pt x="144" y="55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61" y="74"/>
                  </a:lnTo>
                  <a:lnTo>
                    <a:pt x="165" y="76"/>
                  </a:lnTo>
                  <a:lnTo>
                    <a:pt x="175" y="79"/>
                  </a:lnTo>
                  <a:lnTo>
                    <a:pt x="170" y="86"/>
                  </a:lnTo>
                  <a:lnTo>
                    <a:pt x="180" y="98"/>
                  </a:lnTo>
                  <a:lnTo>
                    <a:pt x="194" y="98"/>
                  </a:lnTo>
                  <a:lnTo>
                    <a:pt x="201" y="105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18" y="125"/>
                  </a:lnTo>
                  <a:lnTo>
                    <a:pt x="209" y="141"/>
                  </a:lnTo>
                  <a:lnTo>
                    <a:pt x="201" y="158"/>
                  </a:lnTo>
                  <a:lnTo>
                    <a:pt x="204" y="170"/>
                  </a:lnTo>
                  <a:lnTo>
                    <a:pt x="216" y="170"/>
                  </a:lnTo>
                  <a:lnTo>
                    <a:pt x="225" y="165"/>
                  </a:lnTo>
                  <a:lnTo>
                    <a:pt x="235" y="175"/>
                  </a:lnTo>
                  <a:lnTo>
                    <a:pt x="240" y="177"/>
                  </a:lnTo>
                  <a:lnTo>
                    <a:pt x="240" y="173"/>
                  </a:lnTo>
                  <a:lnTo>
                    <a:pt x="252" y="170"/>
                  </a:lnTo>
                  <a:lnTo>
                    <a:pt x="264" y="173"/>
                  </a:lnTo>
                  <a:lnTo>
                    <a:pt x="281" y="177"/>
                  </a:lnTo>
                  <a:lnTo>
                    <a:pt x="290" y="182"/>
                  </a:lnTo>
                  <a:lnTo>
                    <a:pt x="293" y="182"/>
                  </a:lnTo>
                  <a:lnTo>
                    <a:pt x="293" y="177"/>
                  </a:lnTo>
                  <a:lnTo>
                    <a:pt x="290" y="173"/>
                  </a:lnTo>
                  <a:lnTo>
                    <a:pt x="283" y="161"/>
                  </a:lnTo>
                  <a:lnTo>
                    <a:pt x="273" y="161"/>
                  </a:lnTo>
                  <a:lnTo>
                    <a:pt x="273" y="158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81" y="151"/>
                  </a:lnTo>
                  <a:lnTo>
                    <a:pt x="271" y="146"/>
                  </a:lnTo>
                  <a:lnTo>
                    <a:pt x="264" y="137"/>
                  </a:lnTo>
                  <a:lnTo>
                    <a:pt x="259" y="117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9" y="81"/>
                  </a:lnTo>
                  <a:lnTo>
                    <a:pt x="257" y="74"/>
                  </a:lnTo>
                  <a:lnTo>
                    <a:pt x="254" y="72"/>
                  </a:lnTo>
                  <a:lnTo>
                    <a:pt x="254" y="67"/>
                  </a:lnTo>
                  <a:lnTo>
                    <a:pt x="254" y="62"/>
                  </a:lnTo>
                  <a:lnTo>
                    <a:pt x="257" y="57"/>
                  </a:lnTo>
                  <a:lnTo>
                    <a:pt x="259" y="50"/>
                  </a:lnTo>
                  <a:lnTo>
                    <a:pt x="273" y="40"/>
                  </a:lnTo>
                  <a:lnTo>
                    <a:pt x="276" y="38"/>
                  </a:lnTo>
                  <a:lnTo>
                    <a:pt x="281" y="24"/>
                  </a:lnTo>
                  <a:lnTo>
                    <a:pt x="290" y="24"/>
                  </a:lnTo>
                  <a:lnTo>
                    <a:pt x="293" y="28"/>
                  </a:lnTo>
                  <a:lnTo>
                    <a:pt x="288" y="40"/>
                  </a:lnTo>
                  <a:lnTo>
                    <a:pt x="283" y="48"/>
                  </a:lnTo>
                  <a:lnTo>
                    <a:pt x="276" y="55"/>
                  </a:lnTo>
                  <a:lnTo>
                    <a:pt x="273" y="64"/>
                  </a:lnTo>
                  <a:lnTo>
                    <a:pt x="276" y="74"/>
                  </a:lnTo>
                  <a:lnTo>
                    <a:pt x="283" y="76"/>
                  </a:lnTo>
                  <a:lnTo>
                    <a:pt x="288" y="96"/>
                  </a:lnTo>
                  <a:lnTo>
                    <a:pt x="288" y="100"/>
                  </a:lnTo>
                  <a:lnTo>
                    <a:pt x="276" y="108"/>
                  </a:lnTo>
                  <a:lnTo>
                    <a:pt x="278" y="110"/>
                  </a:lnTo>
                  <a:lnTo>
                    <a:pt x="288" y="115"/>
                  </a:lnTo>
                  <a:lnTo>
                    <a:pt x="290" y="117"/>
                  </a:lnTo>
                  <a:lnTo>
                    <a:pt x="288" y="127"/>
                  </a:lnTo>
                  <a:lnTo>
                    <a:pt x="290" y="132"/>
                  </a:lnTo>
                  <a:lnTo>
                    <a:pt x="288" y="137"/>
                  </a:lnTo>
                  <a:lnTo>
                    <a:pt x="293" y="149"/>
                  </a:lnTo>
                  <a:lnTo>
                    <a:pt x="305" y="158"/>
                  </a:lnTo>
                  <a:lnTo>
                    <a:pt x="312" y="158"/>
                  </a:lnTo>
                  <a:lnTo>
                    <a:pt x="314" y="153"/>
                  </a:lnTo>
                  <a:lnTo>
                    <a:pt x="321" y="153"/>
                  </a:lnTo>
                  <a:lnTo>
                    <a:pt x="326" y="156"/>
                  </a:lnTo>
                  <a:lnTo>
                    <a:pt x="324" y="163"/>
                  </a:lnTo>
                  <a:lnTo>
                    <a:pt x="331" y="175"/>
                  </a:lnTo>
                  <a:lnTo>
                    <a:pt x="331" y="180"/>
                  </a:lnTo>
                  <a:lnTo>
                    <a:pt x="336" y="185"/>
                  </a:lnTo>
                  <a:lnTo>
                    <a:pt x="345" y="185"/>
                  </a:lnTo>
                  <a:lnTo>
                    <a:pt x="345" y="187"/>
                  </a:lnTo>
                  <a:lnTo>
                    <a:pt x="353" y="177"/>
                  </a:lnTo>
                  <a:lnTo>
                    <a:pt x="379" y="168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9" y="122"/>
                  </a:lnTo>
                  <a:lnTo>
                    <a:pt x="389" y="120"/>
                  </a:lnTo>
                  <a:lnTo>
                    <a:pt x="336" y="13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2"/>
            <p:cNvSpPr/>
            <p:nvPr/>
          </p:nvSpPr>
          <p:spPr>
            <a:xfrm>
              <a:off x="2777591" y="4075763"/>
              <a:ext cx="1890713" cy="1843087"/>
            </a:xfrm>
            <a:custGeom>
              <a:avLst/>
              <a:gdLst/>
              <a:ahLst/>
              <a:cxnLst/>
              <a:rect l="l" t="t" r="r" b="b"/>
              <a:pathLst>
                <a:path w="1191" h="1161" extrusionOk="0">
                  <a:moveTo>
                    <a:pt x="1098" y="327"/>
                  </a:moveTo>
                  <a:lnTo>
                    <a:pt x="1093" y="325"/>
                  </a:lnTo>
                  <a:lnTo>
                    <a:pt x="1090" y="322"/>
                  </a:lnTo>
                  <a:lnTo>
                    <a:pt x="1083" y="320"/>
                  </a:lnTo>
                  <a:lnTo>
                    <a:pt x="1040" y="296"/>
                  </a:lnTo>
                  <a:lnTo>
                    <a:pt x="1037" y="298"/>
                  </a:lnTo>
                  <a:lnTo>
                    <a:pt x="1023" y="303"/>
                  </a:lnTo>
                  <a:lnTo>
                    <a:pt x="1004" y="301"/>
                  </a:lnTo>
                  <a:lnTo>
                    <a:pt x="997" y="301"/>
                  </a:lnTo>
                  <a:lnTo>
                    <a:pt x="992" y="301"/>
                  </a:lnTo>
                  <a:lnTo>
                    <a:pt x="975" y="308"/>
                  </a:lnTo>
                  <a:lnTo>
                    <a:pt x="956" y="308"/>
                  </a:lnTo>
                  <a:lnTo>
                    <a:pt x="951" y="310"/>
                  </a:lnTo>
                  <a:lnTo>
                    <a:pt x="937" y="322"/>
                  </a:lnTo>
                  <a:lnTo>
                    <a:pt x="922" y="313"/>
                  </a:lnTo>
                  <a:lnTo>
                    <a:pt x="915" y="308"/>
                  </a:lnTo>
                  <a:lnTo>
                    <a:pt x="915" y="305"/>
                  </a:lnTo>
                  <a:lnTo>
                    <a:pt x="913" y="305"/>
                  </a:lnTo>
                  <a:lnTo>
                    <a:pt x="908" y="303"/>
                  </a:lnTo>
                  <a:lnTo>
                    <a:pt x="903" y="308"/>
                  </a:lnTo>
                  <a:lnTo>
                    <a:pt x="898" y="308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4" y="298"/>
                  </a:lnTo>
                  <a:lnTo>
                    <a:pt x="877" y="303"/>
                  </a:lnTo>
                  <a:lnTo>
                    <a:pt x="869" y="313"/>
                  </a:lnTo>
                  <a:lnTo>
                    <a:pt x="869" y="318"/>
                  </a:lnTo>
                  <a:lnTo>
                    <a:pt x="865" y="322"/>
                  </a:lnTo>
                  <a:lnTo>
                    <a:pt x="862" y="315"/>
                  </a:lnTo>
                  <a:lnTo>
                    <a:pt x="862" y="305"/>
                  </a:lnTo>
                  <a:lnTo>
                    <a:pt x="862" y="303"/>
                  </a:lnTo>
                  <a:lnTo>
                    <a:pt x="855" y="303"/>
                  </a:lnTo>
                  <a:lnTo>
                    <a:pt x="845" y="308"/>
                  </a:lnTo>
                  <a:lnTo>
                    <a:pt x="843" y="308"/>
                  </a:lnTo>
                  <a:lnTo>
                    <a:pt x="821" y="293"/>
                  </a:lnTo>
                  <a:lnTo>
                    <a:pt x="814" y="296"/>
                  </a:lnTo>
                  <a:lnTo>
                    <a:pt x="812" y="305"/>
                  </a:lnTo>
                  <a:lnTo>
                    <a:pt x="795" y="303"/>
                  </a:lnTo>
                  <a:lnTo>
                    <a:pt x="795" y="291"/>
                  </a:lnTo>
                  <a:lnTo>
                    <a:pt x="790" y="291"/>
                  </a:lnTo>
                  <a:lnTo>
                    <a:pt x="781" y="281"/>
                  </a:lnTo>
                  <a:lnTo>
                    <a:pt x="781" y="279"/>
                  </a:lnTo>
                  <a:lnTo>
                    <a:pt x="759" y="274"/>
                  </a:lnTo>
                  <a:lnTo>
                    <a:pt x="752" y="281"/>
                  </a:lnTo>
                  <a:lnTo>
                    <a:pt x="742" y="277"/>
                  </a:lnTo>
                  <a:lnTo>
                    <a:pt x="737" y="269"/>
                  </a:lnTo>
                  <a:lnTo>
                    <a:pt x="730" y="272"/>
                  </a:lnTo>
                  <a:lnTo>
                    <a:pt x="728" y="272"/>
                  </a:lnTo>
                  <a:lnTo>
                    <a:pt x="723" y="272"/>
                  </a:lnTo>
                  <a:lnTo>
                    <a:pt x="716" y="269"/>
                  </a:lnTo>
                  <a:lnTo>
                    <a:pt x="692" y="265"/>
                  </a:lnTo>
                  <a:lnTo>
                    <a:pt x="689" y="262"/>
                  </a:lnTo>
                  <a:lnTo>
                    <a:pt x="684" y="255"/>
                  </a:lnTo>
                  <a:lnTo>
                    <a:pt x="684" y="250"/>
                  </a:lnTo>
                  <a:lnTo>
                    <a:pt x="682" y="245"/>
                  </a:lnTo>
                  <a:lnTo>
                    <a:pt x="672" y="241"/>
                  </a:lnTo>
                  <a:lnTo>
                    <a:pt x="668" y="245"/>
                  </a:lnTo>
                  <a:lnTo>
                    <a:pt x="648" y="248"/>
                  </a:lnTo>
                  <a:lnTo>
                    <a:pt x="644" y="243"/>
                  </a:lnTo>
                  <a:lnTo>
                    <a:pt x="632" y="229"/>
                  </a:lnTo>
                  <a:lnTo>
                    <a:pt x="624" y="224"/>
                  </a:lnTo>
                  <a:lnTo>
                    <a:pt x="617" y="221"/>
                  </a:lnTo>
                  <a:lnTo>
                    <a:pt x="622" y="15"/>
                  </a:lnTo>
                  <a:lnTo>
                    <a:pt x="367" y="0"/>
                  </a:lnTo>
                  <a:lnTo>
                    <a:pt x="363" y="0"/>
                  </a:lnTo>
                  <a:lnTo>
                    <a:pt x="324" y="483"/>
                  </a:lnTo>
                  <a:lnTo>
                    <a:pt x="2" y="452"/>
                  </a:lnTo>
                  <a:lnTo>
                    <a:pt x="0" y="454"/>
                  </a:lnTo>
                  <a:lnTo>
                    <a:pt x="5" y="459"/>
                  </a:lnTo>
                  <a:lnTo>
                    <a:pt x="5" y="459"/>
                  </a:lnTo>
                  <a:lnTo>
                    <a:pt x="0" y="467"/>
                  </a:lnTo>
                  <a:lnTo>
                    <a:pt x="5" y="476"/>
                  </a:lnTo>
                  <a:lnTo>
                    <a:pt x="7" y="476"/>
                  </a:lnTo>
                  <a:lnTo>
                    <a:pt x="24" y="488"/>
                  </a:lnTo>
                  <a:lnTo>
                    <a:pt x="26" y="498"/>
                  </a:lnTo>
                  <a:lnTo>
                    <a:pt x="34" y="515"/>
                  </a:lnTo>
                  <a:lnTo>
                    <a:pt x="50" y="524"/>
                  </a:lnTo>
                  <a:lnTo>
                    <a:pt x="101" y="584"/>
                  </a:lnTo>
                  <a:lnTo>
                    <a:pt x="142" y="618"/>
                  </a:lnTo>
                  <a:lnTo>
                    <a:pt x="147" y="623"/>
                  </a:lnTo>
                  <a:lnTo>
                    <a:pt x="149" y="632"/>
                  </a:lnTo>
                  <a:lnTo>
                    <a:pt x="147" y="640"/>
                  </a:lnTo>
                  <a:lnTo>
                    <a:pt x="151" y="644"/>
                  </a:lnTo>
                  <a:lnTo>
                    <a:pt x="161" y="661"/>
                  </a:lnTo>
                  <a:lnTo>
                    <a:pt x="159" y="695"/>
                  </a:lnTo>
                  <a:lnTo>
                    <a:pt x="161" y="704"/>
                  </a:lnTo>
                  <a:lnTo>
                    <a:pt x="178" y="728"/>
                  </a:lnTo>
                  <a:lnTo>
                    <a:pt x="240" y="777"/>
                  </a:lnTo>
                  <a:lnTo>
                    <a:pt x="283" y="803"/>
                  </a:lnTo>
                  <a:lnTo>
                    <a:pt x="293" y="805"/>
                  </a:lnTo>
                  <a:lnTo>
                    <a:pt x="303" y="801"/>
                  </a:lnTo>
                  <a:lnTo>
                    <a:pt x="312" y="789"/>
                  </a:lnTo>
                  <a:lnTo>
                    <a:pt x="319" y="781"/>
                  </a:lnTo>
                  <a:lnTo>
                    <a:pt x="339" y="741"/>
                  </a:lnTo>
                  <a:lnTo>
                    <a:pt x="346" y="726"/>
                  </a:lnTo>
                  <a:lnTo>
                    <a:pt x="353" y="724"/>
                  </a:lnTo>
                  <a:lnTo>
                    <a:pt x="367" y="728"/>
                  </a:lnTo>
                  <a:lnTo>
                    <a:pt x="372" y="726"/>
                  </a:lnTo>
                  <a:lnTo>
                    <a:pt x="375" y="721"/>
                  </a:lnTo>
                  <a:lnTo>
                    <a:pt x="377" y="714"/>
                  </a:lnTo>
                  <a:lnTo>
                    <a:pt x="387" y="719"/>
                  </a:lnTo>
                  <a:lnTo>
                    <a:pt x="394" y="724"/>
                  </a:lnTo>
                  <a:lnTo>
                    <a:pt x="418" y="726"/>
                  </a:lnTo>
                  <a:lnTo>
                    <a:pt x="425" y="731"/>
                  </a:lnTo>
                  <a:lnTo>
                    <a:pt x="439" y="736"/>
                  </a:lnTo>
                  <a:lnTo>
                    <a:pt x="449" y="731"/>
                  </a:lnTo>
                  <a:lnTo>
                    <a:pt x="468" y="743"/>
                  </a:lnTo>
                  <a:lnTo>
                    <a:pt x="473" y="753"/>
                  </a:lnTo>
                  <a:lnTo>
                    <a:pt x="476" y="755"/>
                  </a:lnTo>
                  <a:lnTo>
                    <a:pt x="478" y="760"/>
                  </a:lnTo>
                  <a:lnTo>
                    <a:pt x="480" y="760"/>
                  </a:lnTo>
                  <a:lnTo>
                    <a:pt x="490" y="765"/>
                  </a:lnTo>
                  <a:lnTo>
                    <a:pt x="500" y="779"/>
                  </a:lnTo>
                  <a:lnTo>
                    <a:pt x="519" y="796"/>
                  </a:lnTo>
                  <a:lnTo>
                    <a:pt x="528" y="810"/>
                  </a:lnTo>
                  <a:lnTo>
                    <a:pt x="528" y="817"/>
                  </a:lnTo>
                  <a:lnTo>
                    <a:pt x="555" y="882"/>
                  </a:lnTo>
                  <a:lnTo>
                    <a:pt x="560" y="897"/>
                  </a:lnTo>
                  <a:lnTo>
                    <a:pt x="591" y="930"/>
                  </a:lnTo>
                  <a:lnTo>
                    <a:pt x="593" y="940"/>
                  </a:lnTo>
                  <a:lnTo>
                    <a:pt x="615" y="962"/>
                  </a:lnTo>
                  <a:lnTo>
                    <a:pt x="620" y="966"/>
                  </a:lnTo>
                  <a:lnTo>
                    <a:pt x="629" y="976"/>
                  </a:lnTo>
                  <a:lnTo>
                    <a:pt x="632" y="981"/>
                  </a:lnTo>
                  <a:lnTo>
                    <a:pt x="629" y="1005"/>
                  </a:lnTo>
                  <a:lnTo>
                    <a:pt x="636" y="1012"/>
                  </a:lnTo>
                  <a:lnTo>
                    <a:pt x="639" y="1039"/>
                  </a:lnTo>
                  <a:lnTo>
                    <a:pt x="644" y="1046"/>
                  </a:lnTo>
                  <a:lnTo>
                    <a:pt x="668" y="1089"/>
                  </a:lnTo>
                  <a:lnTo>
                    <a:pt x="668" y="1101"/>
                  </a:lnTo>
                  <a:lnTo>
                    <a:pt x="684" y="1101"/>
                  </a:lnTo>
                  <a:lnTo>
                    <a:pt x="701" y="1111"/>
                  </a:lnTo>
                  <a:lnTo>
                    <a:pt x="720" y="1118"/>
                  </a:lnTo>
                  <a:lnTo>
                    <a:pt x="752" y="1137"/>
                  </a:lnTo>
                  <a:lnTo>
                    <a:pt x="790" y="1142"/>
                  </a:lnTo>
                  <a:lnTo>
                    <a:pt x="800" y="1142"/>
                  </a:lnTo>
                  <a:lnTo>
                    <a:pt x="821" y="1156"/>
                  </a:lnTo>
                  <a:lnTo>
                    <a:pt x="831" y="1161"/>
                  </a:lnTo>
                  <a:lnTo>
                    <a:pt x="843" y="1149"/>
                  </a:lnTo>
                  <a:lnTo>
                    <a:pt x="850" y="1151"/>
                  </a:lnTo>
                  <a:lnTo>
                    <a:pt x="855" y="1149"/>
                  </a:lnTo>
                  <a:lnTo>
                    <a:pt x="855" y="1142"/>
                  </a:lnTo>
                  <a:lnTo>
                    <a:pt x="845" y="1139"/>
                  </a:lnTo>
                  <a:lnTo>
                    <a:pt x="848" y="1137"/>
                  </a:lnTo>
                  <a:lnTo>
                    <a:pt x="838" y="1125"/>
                  </a:lnTo>
                  <a:lnTo>
                    <a:pt x="824" y="1075"/>
                  </a:lnTo>
                  <a:lnTo>
                    <a:pt x="817" y="1055"/>
                  </a:lnTo>
                  <a:lnTo>
                    <a:pt x="829" y="1024"/>
                  </a:lnTo>
                  <a:lnTo>
                    <a:pt x="826" y="1014"/>
                  </a:lnTo>
                  <a:lnTo>
                    <a:pt x="824" y="1012"/>
                  </a:lnTo>
                  <a:lnTo>
                    <a:pt x="821" y="1012"/>
                  </a:lnTo>
                  <a:lnTo>
                    <a:pt x="819" y="1010"/>
                  </a:lnTo>
                  <a:lnTo>
                    <a:pt x="819" y="1007"/>
                  </a:lnTo>
                  <a:lnTo>
                    <a:pt x="821" y="1005"/>
                  </a:lnTo>
                  <a:lnTo>
                    <a:pt x="833" y="998"/>
                  </a:lnTo>
                  <a:lnTo>
                    <a:pt x="843" y="969"/>
                  </a:lnTo>
                  <a:lnTo>
                    <a:pt x="836" y="966"/>
                  </a:lnTo>
                  <a:lnTo>
                    <a:pt x="833" y="954"/>
                  </a:lnTo>
                  <a:lnTo>
                    <a:pt x="841" y="945"/>
                  </a:lnTo>
                  <a:lnTo>
                    <a:pt x="850" y="952"/>
                  </a:lnTo>
                  <a:lnTo>
                    <a:pt x="865" y="940"/>
                  </a:lnTo>
                  <a:lnTo>
                    <a:pt x="869" y="928"/>
                  </a:lnTo>
                  <a:lnTo>
                    <a:pt x="862" y="921"/>
                  </a:lnTo>
                  <a:lnTo>
                    <a:pt x="865" y="914"/>
                  </a:lnTo>
                  <a:lnTo>
                    <a:pt x="867" y="916"/>
                  </a:lnTo>
                  <a:lnTo>
                    <a:pt x="872" y="916"/>
                  </a:lnTo>
                  <a:lnTo>
                    <a:pt x="877" y="914"/>
                  </a:lnTo>
                  <a:lnTo>
                    <a:pt x="881" y="916"/>
                  </a:lnTo>
                  <a:lnTo>
                    <a:pt x="886" y="916"/>
                  </a:lnTo>
                  <a:lnTo>
                    <a:pt x="891" y="914"/>
                  </a:lnTo>
                  <a:lnTo>
                    <a:pt x="891" y="911"/>
                  </a:lnTo>
                  <a:lnTo>
                    <a:pt x="891" y="899"/>
                  </a:lnTo>
                  <a:lnTo>
                    <a:pt x="893" y="894"/>
                  </a:lnTo>
                  <a:lnTo>
                    <a:pt x="896" y="894"/>
                  </a:lnTo>
                  <a:lnTo>
                    <a:pt x="898" y="897"/>
                  </a:lnTo>
                  <a:lnTo>
                    <a:pt x="903" y="897"/>
                  </a:lnTo>
                  <a:lnTo>
                    <a:pt x="925" y="892"/>
                  </a:lnTo>
                  <a:lnTo>
                    <a:pt x="927" y="890"/>
                  </a:lnTo>
                  <a:lnTo>
                    <a:pt x="929" y="885"/>
                  </a:lnTo>
                  <a:lnTo>
                    <a:pt x="927" y="882"/>
                  </a:lnTo>
                  <a:lnTo>
                    <a:pt x="915" y="878"/>
                  </a:lnTo>
                  <a:lnTo>
                    <a:pt x="915" y="870"/>
                  </a:lnTo>
                  <a:lnTo>
                    <a:pt x="937" y="865"/>
                  </a:lnTo>
                  <a:lnTo>
                    <a:pt x="939" y="861"/>
                  </a:lnTo>
                  <a:lnTo>
                    <a:pt x="946" y="861"/>
                  </a:lnTo>
                  <a:lnTo>
                    <a:pt x="946" y="861"/>
                  </a:lnTo>
                  <a:lnTo>
                    <a:pt x="944" y="863"/>
                  </a:lnTo>
                  <a:lnTo>
                    <a:pt x="949" y="870"/>
                  </a:lnTo>
                  <a:lnTo>
                    <a:pt x="951" y="870"/>
                  </a:lnTo>
                  <a:lnTo>
                    <a:pt x="956" y="865"/>
                  </a:lnTo>
                  <a:lnTo>
                    <a:pt x="987" y="856"/>
                  </a:lnTo>
                  <a:lnTo>
                    <a:pt x="1042" y="822"/>
                  </a:lnTo>
                  <a:lnTo>
                    <a:pt x="1045" y="808"/>
                  </a:lnTo>
                  <a:lnTo>
                    <a:pt x="1071" y="786"/>
                  </a:lnTo>
                  <a:lnTo>
                    <a:pt x="1071" y="781"/>
                  </a:lnTo>
                  <a:lnTo>
                    <a:pt x="1059" y="767"/>
                  </a:lnTo>
                  <a:lnTo>
                    <a:pt x="1061" y="755"/>
                  </a:lnTo>
                  <a:lnTo>
                    <a:pt x="1078" y="748"/>
                  </a:lnTo>
                  <a:lnTo>
                    <a:pt x="1083" y="748"/>
                  </a:lnTo>
                  <a:lnTo>
                    <a:pt x="1081" y="762"/>
                  </a:lnTo>
                  <a:lnTo>
                    <a:pt x="1083" y="767"/>
                  </a:lnTo>
                  <a:lnTo>
                    <a:pt x="1102" y="765"/>
                  </a:lnTo>
                  <a:lnTo>
                    <a:pt x="1105" y="769"/>
                  </a:lnTo>
                  <a:lnTo>
                    <a:pt x="1143" y="753"/>
                  </a:lnTo>
                  <a:lnTo>
                    <a:pt x="1165" y="750"/>
                  </a:lnTo>
                  <a:lnTo>
                    <a:pt x="1167" y="748"/>
                  </a:lnTo>
                  <a:lnTo>
                    <a:pt x="1165" y="745"/>
                  </a:lnTo>
                  <a:lnTo>
                    <a:pt x="1162" y="743"/>
                  </a:lnTo>
                  <a:lnTo>
                    <a:pt x="1160" y="736"/>
                  </a:lnTo>
                  <a:lnTo>
                    <a:pt x="1162" y="731"/>
                  </a:lnTo>
                  <a:lnTo>
                    <a:pt x="1165" y="726"/>
                  </a:lnTo>
                  <a:lnTo>
                    <a:pt x="1172" y="719"/>
                  </a:lnTo>
                  <a:lnTo>
                    <a:pt x="1179" y="695"/>
                  </a:lnTo>
                  <a:lnTo>
                    <a:pt x="1174" y="685"/>
                  </a:lnTo>
                  <a:lnTo>
                    <a:pt x="1174" y="678"/>
                  </a:lnTo>
                  <a:lnTo>
                    <a:pt x="1174" y="673"/>
                  </a:lnTo>
                  <a:lnTo>
                    <a:pt x="1174" y="666"/>
                  </a:lnTo>
                  <a:lnTo>
                    <a:pt x="1177" y="652"/>
                  </a:lnTo>
                  <a:lnTo>
                    <a:pt x="1184" y="647"/>
                  </a:lnTo>
                  <a:lnTo>
                    <a:pt x="1189" y="637"/>
                  </a:lnTo>
                  <a:lnTo>
                    <a:pt x="1191" y="618"/>
                  </a:lnTo>
                  <a:lnTo>
                    <a:pt x="1191" y="606"/>
                  </a:lnTo>
                  <a:lnTo>
                    <a:pt x="1189" y="589"/>
                  </a:lnTo>
                  <a:lnTo>
                    <a:pt x="1182" y="577"/>
                  </a:lnTo>
                  <a:lnTo>
                    <a:pt x="1177" y="575"/>
                  </a:lnTo>
                  <a:lnTo>
                    <a:pt x="1179" y="567"/>
                  </a:lnTo>
                  <a:lnTo>
                    <a:pt x="1177" y="565"/>
                  </a:lnTo>
                  <a:lnTo>
                    <a:pt x="1172" y="553"/>
                  </a:lnTo>
                  <a:lnTo>
                    <a:pt x="1165" y="548"/>
                  </a:lnTo>
                  <a:lnTo>
                    <a:pt x="1162" y="546"/>
                  </a:lnTo>
                  <a:lnTo>
                    <a:pt x="1167" y="534"/>
                  </a:lnTo>
                  <a:lnTo>
                    <a:pt x="1160" y="519"/>
                  </a:lnTo>
                  <a:lnTo>
                    <a:pt x="1146" y="507"/>
                  </a:lnTo>
                  <a:lnTo>
                    <a:pt x="1143" y="500"/>
                  </a:lnTo>
                  <a:lnTo>
                    <a:pt x="1141" y="392"/>
                  </a:lnTo>
                  <a:lnTo>
                    <a:pt x="1141" y="337"/>
                  </a:lnTo>
                  <a:lnTo>
                    <a:pt x="1126" y="332"/>
                  </a:lnTo>
                  <a:lnTo>
                    <a:pt x="1114" y="337"/>
                  </a:lnTo>
                  <a:lnTo>
                    <a:pt x="1110" y="337"/>
                  </a:lnTo>
                  <a:lnTo>
                    <a:pt x="1098" y="327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2"/>
            <p:cNvSpPr/>
            <p:nvPr/>
          </p:nvSpPr>
          <p:spPr>
            <a:xfrm>
              <a:off x="3498316" y="3485213"/>
              <a:ext cx="998538" cy="538162"/>
            </a:xfrm>
            <a:custGeom>
              <a:avLst/>
              <a:gdLst/>
              <a:ahLst/>
              <a:cxnLst/>
              <a:rect l="l" t="t" r="r" b="b"/>
              <a:pathLst>
                <a:path w="629" h="339" extrusionOk="0">
                  <a:moveTo>
                    <a:pt x="19" y="0"/>
                  </a:moveTo>
                  <a:lnTo>
                    <a:pt x="564" y="12"/>
                  </a:lnTo>
                  <a:lnTo>
                    <a:pt x="600" y="38"/>
                  </a:lnTo>
                  <a:lnTo>
                    <a:pt x="588" y="53"/>
                  </a:lnTo>
                  <a:lnTo>
                    <a:pt x="586" y="67"/>
                  </a:lnTo>
                  <a:lnTo>
                    <a:pt x="593" y="72"/>
                  </a:lnTo>
                  <a:lnTo>
                    <a:pt x="603" y="77"/>
                  </a:lnTo>
                  <a:lnTo>
                    <a:pt x="607" y="96"/>
                  </a:lnTo>
                  <a:lnTo>
                    <a:pt x="615" y="101"/>
                  </a:lnTo>
                  <a:lnTo>
                    <a:pt x="624" y="103"/>
                  </a:lnTo>
                  <a:lnTo>
                    <a:pt x="627" y="105"/>
                  </a:lnTo>
                  <a:lnTo>
                    <a:pt x="629" y="339"/>
                  </a:lnTo>
                  <a:lnTo>
                    <a:pt x="0" y="3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2"/>
            <p:cNvSpPr/>
            <p:nvPr/>
          </p:nvSpPr>
          <p:spPr>
            <a:xfrm>
              <a:off x="3280829" y="2950225"/>
              <a:ext cx="1117600" cy="554037"/>
            </a:xfrm>
            <a:custGeom>
              <a:avLst/>
              <a:gdLst/>
              <a:ahLst/>
              <a:cxnLst/>
              <a:rect l="l" t="t" r="r" b="b"/>
              <a:pathLst>
                <a:path w="704" h="349" extrusionOk="0">
                  <a:moveTo>
                    <a:pt x="0" y="217"/>
                  </a:moveTo>
                  <a:lnTo>
                    <a:pt x="19" y="0"/>
                  </a:lnTo>
                  <a:lnTo>
                    <a:pt x="451" y="24"/>
                  </a:lnTo>
                  <a:lnTo>
                    <a:pt x="464" y="41"/>
                  </a:lnTo>
                  <a:lnTo>
                    <a:pt x="478" y="41"/>
                  </a:lnTo>
                  <a:lnTo>
                    <a:pt x="490" y="39"/>
                  </a:lnTo>
                  <a:lnTo>
                    <a:pt x="497" y="44"/>
                  </a:lnTo>
                  <a:lnTo>
                    <a:pt x="504" y="58"/>
                  </a:lnTo>
                  <a:lnTo>
                    <a:pt x="514" y="60"/>
                  </a:lnTo>
                  <a:lnTo>
                    <a:pt x="526" y="58"/>
                  </a:lnTo>
                  <a:lnTo>
                    <a:pt x="538" y="48"/>
                  </a:lnTo>
                  <a:lnTo>
                    <a:pt x="552" y="48"/>
                  </a:lnTo>
                  <a:lnTo>
                    <a:pt x="560" y="53"/>
                  </a:lnTo>
                  <a:lnTo>
                    <a:pt x="596" y="75"/>
                  </a:lnTo>
                  <a:lnTo>
                    <a:pt x="612" y="87"/>
                  </a:lnTo>
                  <a:lnTo>
                    <a:pt x="612" y="96"/>
                  </a:lnTo>
                  <a:lnTo>
                    <a:pt x="622" y="104"/>
                  </a:lnTo>
                  <a:lnTo>
                    <a:pt x="622" y="111"/>
                  </a:lnTo>
                  <a:lnTo>
                    <a:pt x="617" y="128"/>
                  </a:lnTo>
                  <a:lnTo>
                    <a:pt x="627" y="135"/>
                  </a:lnTo>
                  <a:lnTo>
                    <a:pt x="632" y="152"/>
                  </a:lnTo>
                  <a:lnTo>
                    <a:pt x="641" y="161"/>
                  </a:lnTo>
                  <a:lnTo>
                    <a:pt x="636" y="168"/>
                  </a:lnTo>
                  <a:lnTo>
                    <a:pt x="641" y="178"/>
                  </a:lnTo>
                  <a:lnTo>
                    <a:pt x="651" y="185"/>
                  </a:lnTo>
                  <a:lnTo>
                    <a:pt x="656" y="195"/>
                  </a:lnTo>
                  <a:lnTo>
                    <a:pt x="651" y="205"/>
                  </a:lnTo>
                  <a:lnTo>
                    <a:pt x="648" y="221"/>
                  </a:lnTo>
                  <a:lnTo>
                    <a:pt x="660" y="226"/>
                  </a:lnTo>
                  <a:lnTo>
                    <a:pt x="663" y="236"/>
                  </a:lnTo>
                  <a:lnTo>
                    <a:pt x="658" y="243"/>
                  </a:lnTo>
                  <a:lnTo>
                    <a:pt x="660" y="253"/>
                  </a:lnTo>
                  <a:lnTo>
                    <a:pt x="665" y="260"/>
                  </a:lnTo>
                  <a:lnTo>
                    <a:pt x="663" y="269"/>
                  </a:lnTo>
                  <a:lnTo>
                    <a:pt x="665" y="281"/>
                  </a:lnTo>
                  <a:lnTo>
                    <a:pt x="670" y="286"/>
                  </a:lnTo>
                  <a:lnTo>
                    <a:pt x="675" y="296"/>
                  </a:lnTo>
                  <a:lnTo>
                    <a:pt x="684" y="303"/>
                  </a:lnTo>
                  <a:lnTo>
                    <a:pt x="687" y="317"/>
                  </a:lnTo>
                  <a:lnTo>
                    <a:pt x="699" y="332"/>
                  </a:lnTo>
                  <a:lnTo>
                    <a:pt x="704" y="334"/>
                  </a:lnTo>
                  <a:lnTo>
                    <a:pt x="701" y="346"/>
                  </a:lnTo>
                  <a:lnTo>
                    <a:pt x="701" y="349"/>
                  </a:lnTo>
                  <a:lnTo>
                    <a:pt x="156" y="337"/>
                  </a:lnTo>
                  <a:lnTo>
                    <a:pt x="161" y="229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2"/>
            <p:cNvSpPr/>
            <p:nvPr/>
          </p:nvSpPr>
          <p:spPr>
            <a:xfrm>
              <a:off x="3310991" y="2450163"/>
              <a:ext cx="946150" cy="638175"/>
            </a:xfrm>
            <a:custGeom>
              <a:avLst/>
              <a:gdLst/>
              <a:ahLst/>
              <a:cxnLst/>
              <a:rect l="l" t="t" r="r" b="b"/>
              <a:pathLst>
                <a:path w="596" h="402" extrusionOk="0">
                  <a:moveTo>
                    <a:pt x="0" y="315"/>
                  </a:moveTo>
                  <a:lnTo>
                    <a:pt x="17" y="104"/>
                  </a:lnTo>
                  <a:lnTo>
                    <a:pt x="27" y="0"/>
                  </a:lnTo>
                  <a:lnTo>
                    <a:pt x="584" y="24"/>
                  </a:lnTo>
                  <a:lnTo>
                    <a:pt x="586" y="32"/>
                  </a:lnTo>
                  <a:lnTo>
                    <a:pt x="581" y="44"/>
                  </a:lnTo>
                  <a:lnTo>
                    <a:pt x="567" y="58"/>
                  </a:lnTo>
                  <a:lnTo>
                    <a:pt x="567" y="68"/>
                  </a:lnTo>
                  <a:lnTo>
                    <a:pt x="596" y="94"/>
                  </a:lnTo>
                  <a:lnTo>
                    <a:pt x="596" y="289"/>
                  </a:lnTo>
                  <a:lnTo>
                    <a:pt x="591" y="289"/>
                  </a:lnTo>
                  <a:lnTo>
                    <a:pt x="584" y="289"/>
                  </a:lnTo>
                  <a:lnTo>
                    <a:pt x="586" y="296"/>
                  </a:lnTo>
                  <a:lnTo>
                    <a:pt x="591" y="301"/>
                  </a:lnTo>
                  <a:lnTo>
                    <a:pt x="586" y="313"/>
                  </a:lnTo>
                  <a:lnTo>
                    <a:pt x="591" y="318"/>
                  </a:lnTo>
                  <a:lnTo>
                    <a:pt x="596" y="334"/>
                  </a:lnTo>
                  <a:lnTo>
                    <a:pt x="589" y="339"/>
                  </a:lnTo>
                  <a:lnTo>
                    <a:pt x="591" y="349"/>
                  </a:lnTo>
                  <a:lnTo>
                    <a:pt x="581" y="368"/>
                  </a:lnTo>
                  <a:lnTo>
                    <a:pt x="591" y="387"/>
                  </a:lnTo>
                  <a:lnTo>
                    <a:pt x="593" y="399"/>
                  </a:lnTo>
                  <a:lnTo>
                    <a:pt x="593" y="402"/>
                  </a:lnTo>
                  <a:lnTo>
                    <a:pt x="577" y="390"/>
                  </a:lnTo>
                  <a:lnTo>
                    <a:pt x="541" y="368"/>
                  </a:lnTo>
                  <a:lnTo>
                    <a:pt x="533" y="363"/>
                  </a:lnTo>
                  <a:lnTo>
                    <a:pt x="519" y="363"/>
                  </a:lnTo>
                  <a:lnTo>
                    <a:pt x="507" y="373"/>
                  </a:lnTo>
                  <a:lnTo>
                    <a:pt x="495" y="375"/>
                  </a:lnTo>
                  <a:lnTo>
                    <a:pt x="485" y="373"/>
                  </a:lnTo>
                  <a:lnTo>
                    <a:pt x="478" y="359"/>
                  </a:lnTo>
                  <a:lnTo>
                    <a:pt x="471" y="354"/>
                  </a:lnTo>
                  <a:lnTo>
                    <a:pt x="459" y="356"/>
                  </a:lnTo>
                  <a:lnTo>
                    <a:pt x="445" y="356"/>
                  </a:lnTo>
                  <a:lnTo>
                    <a:pt x="432" y="339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2"/>
            <p:cNvSpPr/>
            <p:nvPr/>
          </p:nvSpPr>
          <p:spPr>
            <a:xfrm>
              <a:off x="3353854" y="1932638"/>
              <a:ext cx="887413" cy="555625"/>
            </a:xfrm>
            <a:custGeom>
              <a:avLst/>
              <a:gdLst/>
              <a:ahLst/>
              <a:cxnLst/>
              <a:rect l="l" t="t" r="r" b="b"/>
              <a:pathLst>
                <a:path w="559" h="350" extrusionOk="0">
                  <a:moveTo>
                    <a:pt x="0" y="326"/>
                  </a:moveTo>
                  <a:lnTo>
                    <a:pt x="26" y="0"/>
                  </a:lnTo>
                  <a:lnTo>
                    <a:pt x="170" y="9"/>
                  </a:lnTo>
                  <a:lnTo>
                    <a:pt x="273" y="19"/>
                  </a:lnTo>
                  <a:lnTo>
                    <a:pt x="514" y="24"/>
                  </a:lnTo>
                  <a:lnTo>
                    <a:pt x="516" y="33"/>
                  </a:lnTo>
                  <a:lnTo>
                    <a:pt x="523" y="57"/>
                  </a:lnTo>
                  <a:lnTo>
                    <a:pt x="521" y="67"/>
                  </a:lnTo>
                  <a:lnTo>
                    <a:pt x="518" y="84"/>
                  </a:lnTo>
                  <a:lnTo>
                    <a:pt x="518" y="112"/>
                  </a:lnTo>
                  <a:lnTo>
                    <a:pt x="526" y="149"/>
                  </a:lnTo>
                  <a:lnTo>
                    <a:pt x="535" y="158"/>
                  </a:lnTo>
                  <a:lnTo>
                    <a:pt x="540" y="189"/>
                  </a:lnTo>
                  <a:lnTo>
                    <a:pt x="542" y="242"/>
                  </a:lnTo>
                  <a:lnTo>
                    <a:pt x="545" y="254"/>
                  </a:lnTo>
                  <a:lnTo>
                    <a:pt x="545" y="274"/>
                  </a:lnTo>
                  <a:lnTo>
                    <a:pt x="547" y="281"/>
                  </a:lnTo>
                  <a:lnTo>
                    <a:pt x="559" y="319"/>
                  </a:lnTo>
                  <a:lnTo>
                    <a:pt x="557" y="334"/>
                  </a:lnTo>
                  <a:lnTo>
                    <a:pt x="557" y="350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2"/>
            <p:cNvSpPr/>
            <p:nvPr/>
          </p:nvSpPr>
          <p:spPr>
            <a:xfrm>
              <a:off x="2015591" y="1740550"/>
              <a:ext cx="1379538" cy="874712"/>
            </a:xfrm>
            <a:custGeom>
              <a:avLst/>
              <a:gdLst/>
              <a:ahLst/>
              <a:cxnLst/>
              <a:rect l="l" t="t" r="r" b="b"/>
              <a:pathLst>
                <a:path w="869" h="551" extrusionOk="0">
                  <a:moveTo>
                    <a:pt x="833" y="551"/>
                  </a:moveTo>
                  <a:lnTo>
                    <a:pt x="305" y="486"/>
                  </a:lnTo>
                  <a:lnTo>
                    <a:pt x="297" y="539"/>
                  </a:lnTo>
                  <a:lnTo>
                    <a:pt x="297" y="541"/>
                  </a:lnTo>
                  <a:lnTo>
                    <a:pt x="288" y="532"/>
                  </a:lnTo>
                  <a:lnTo>
                    <a:pt x="285" y="519"/>
                  </a:lnTo>
                  <a:lnTo>
                    <a:pt x="276" y="507"/>
                  </a:lnTo>
                  <a:lnTo>
                    <a:pt x="266" y="517"/>
                  </a:lnTo>
                  <a:lnTo>
                    <a:pt x="266" y="524"/>
                  </a:lnTo>
                  <a:lnTo>
                    <a:pt x="245" y="524"/>
                  </a:lnTo>
                  <a:lnTo>
                    <a:pt x="242" y="527"/>
                  </a:lnTo>
                  <a:lnTo>
                    <a:pt x="233" y="522"/>
                  </a:lnTo>
                  <a:lnTo>
                    <a:pt x="211" y="519"/>
                  </a:lnTo>
                  <a:lnTo>
                    <a:pt x="209" y="517"/>
                  </a:lnTo>
                  <a:lnTo>
                    <a:pt x="201" y="517"/>
                  </a:lnTo>
                  <a:lnTo>
                    <a:pt x="194" y="524"/>
                  </a:lnTo>
                  <a:lnTo>
                    <a:pt x="187" y="522"/>
                  </a:lnTo>
                  <a:lnTo>
                    <a:pt x="170" y="517"/>
                  </a:lnTo>
                  <a:lnTo>
                    <a:pt x="165" y="519"/>
                  </a:lnTo>
                  <a:lnTo>
                    <a:pt x="161" y="529"/>
                  </a:lnTo>
                  <a:lnTo>
                    <a:pt x="151" y="524"/>
                  </a:lnTo>
                  <a:lnTo>
                    <a:pt x="146" y="512"/>
                  </a:lnTo>
                  <a:lnTo>
                    <a:pt x="146" y="507"/>
                  </a:lnTo>
                  <a:lnTo>
                    <a:pt x="149" y="493"/>
                  </a:lnTo>
                  <a:lnTo>
                    <a:pt x="146" y="486"/>
                  </a:lnTo>
                  <a:lnTo>
                    <a:pt x="139" y="476"/>
                  </a:lnTo>
                  <a:lnTo>
                    <a:pt x="129" y="476"/>
                  </a:lnTo>
                  <a:lnTo>
                    <a:pt x="122" y="462"/>
                  </a:lnTo>
                  <a:lnTo>
                    <a:pt x="127" y="455"/>
                  </a:lnTo>
                  <a:lnTo>
                    <a:pt x="127" y="447"/>
                  </a:lnTo>
                  <a:lnTo>
                    <a:pt x="117" y="435"/>
                  </a:lnTo>
                  <a:lnTo>
                    <a:pt x="113" y="421"/>
                  </a:lnTo>
                  <a:lnTo>
                    <a:pt x="113" y="399"/>
                  </a:lnTo>
                  <a:lnTo>
                    <a:pt x="115" y="385"/>
                  </a:lnTo>
                  <a:lnTo>
                    <a:pt x="110" y="383"/>
                  </a:lnTo>
                  <a:lnTo>
                    <a:pt x="108" y="380"/>
                  </a:lnTo>
                  <a:lnTo>
                    <a:pt x="105" y="373"/>
                  </a:lnTo>
                  <a:lnTo>
                    <a:pt x="103" y="370"/>
                  </a:lnTo>
                  <a:lnTo>
                    <a:pt x="101" y="373"/>
                  </a:lnTo>
                  <a:lnTo>
                    <a:pt x="77" y="390"/>
                  </a:lnTo>
                  <a:lnTo>
                    <a:pt x="72" y="392"/>
                  </a:lnTo>
                  <a:lnTo>
                    <a:pt x="57" y="378"/>
                  </a:lnTo>
                  <a:lnTo>
                    <a:pt x="60" y="368"/>
                  </a:lnTo>
                  <a:lnTo>
                    <a:pt x="60" y="363"/>
                  </a:lnTo>
                  <a:lnTo>
                    <a:pt x="60" y="354"/>
                  </a:lnTo>
                  <a:lnTo>
                    <a:pt x="72" y="344"/>
                  </a:lnTo>
                  <a:lnTo>
                    <a:pt x="74" y="334"/>
                  </a:lnTo>
                  <a:lnTo>
                    <a:pt x="72" y="334"/>
                  </a:lnTo>
                  <a:lnTo>
                    <a:pt x="72" y="318"/>
                  </a:lnTo>
                  <a:lnTo>
                    <a:pt x="79" y="313"/>
                  </a:lnTo>
                  <a:lnTo>
                    <a:pt x="77" y="306"/>
                  </a:lnTo>
                  <a:lnTo>
                    <a:pt x="93" y="272"/>
                  </a:lnTo>
                  <a:lnTo>
                    <a:pt x="89" y="265"/>
                  </a:lnTo>
                  <a:lnTo>
                    <a:pt x="74" y="262"/>
                  </a:lnTo>
                  <a:lnTo>
                    <a:pt x="72" y="255"/>
                  </a:lnTo>
                  <a:lnTo>
                    <a:pt x="60" y="253"/>
                  </a:lnTo>
                  <a:lnTo>
                    <a:pt x="55" y="241"/>
                  </a:lnTo>
                  <a:lnTo>
                    <a:pt x="53" y="226"/>
                  </a:lnTo>
                  <a:lnTo>
                    <a:pt x="41" y="197"/>
                  </a:lnTo>
                  <a:lnTo>
                    <a:pt x="21" y="181"/>
                  </a:lnTo>
                  <a:lnTo>
                    <a:pt x="14" y="169"/>
                  </a:lnTo>
                  <a:lnTo>
                    <a:pt x="7" y="164"/>
                  </a:lnTo>
                  <a:lnTo>
                    <a:pt x="12" y="159"/>
                  </a:lnTo>
                  <a:lnTo>
                    <a:pt x="17" y="147"/>
                  </a:lnTo>
                  <a:lnTo>
                    <a:pt x="12" y="130"/>
                  </a:lnTo>
                  <a:lnTo>
                    <a:pt x="0" y="101"/>
                  </a:lnTo>
                  <a:lnTo>
                    <a:pt x="19" y="0"/>
                  </a:lnTo>
                  <a:lnTo>
                    <a:pt x="98" y="12"/>
                  </a:lnTo>
                  <a:lnTo>
                    <a:pt x="312" y="48"/>
                  </a:lnTo>
                  <a:lnTo>
                    <a:pt x="528" y="87"/>
                  </a:lnTo>
                  <a:lnTo>
                    <a:pt x="869" y="121"/>
                  </a:lnTo>
                  <a:lnTo>
                    <a:pt x="843" y="447"/>
                  </a:lnTo>
                  <a:lnTo>
                    <a:pt x="833" y="551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2"/>
            <p:cNvSpPr/>
            <p:nvPr/>
          </p:nvSpPr>
          <p:spPr>
            <a:xfrm>
              <a:off x="2396591" y="2512075"/>
              <a:ext cx="941388" cy="782637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557" y="493"/>
                  </a:moveTo>
                  <a:lnTo>
                    <a:pt x="576" y="276"/>
                  </a:lnTo>
                  <a:lnTo>
                    <a:pt x="593" y="65"/>
                  </a:lnTo>
                  <a:lnTo>
                    <a:pt x="65" y="0"/>
                  </a:lnTo>
                  <a:lnTo>
                    <a:pt x="57" y="53"/>
                  </a:lnTo>
                  <a:lnTo>
                    <a:pt x="19" y="320"/>
                  </a:lnTo>
                  <a:lnTo>
                    <a:pt x="17" y="320"/>
                  </a:lnTo>
                  <a:lnTo>
                    <a:pt x="0" y="423"/>
                  </a:lnTo>
                  <a:lnTo>
                    <a:pt x="158" y="449"/>
                  </a:lnTo>
                  <a:lnTo>
                    <a:pt x="557" y="493"/>
                  </a:lnTo>
                  <a:lnTo>
                    <a:pt x="557" y="493"/>
                  </a:lnTo>
                  <a:close/>
                </a:path>
              </a:pathLst>
            </a:custGeom>
            <a:solidFill>
              <a:schemeClr val="accent3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2"/>
            <p:cNvSpPr/>
            <p:nvPr/>
          </p:nvSpPr>
          <p:spPr>
            <a:xfrm>
              <a:off x="2556929" y="3224863"/>
              <a:ext cx="979488" cy="774700"/>
            </a:xfrm>
            <a:custGeom>
              <a:avLst/>
              <a:gdLst/>
              <a:ahLst/>
              <a:cxnLst/>
              <a:rect l="l" t="t" r="r" b="b"/>
              <a:pathLst>
                <a:path w="617" h="488" extrusionOk="0">
                  <a:moveTo>
                    <a:pt x="0" y="426"/>
                  </a:moveTo>
                  <a:lnTo>
                    <a:pt x="57" y="0"/>
                  </a:lnTo>
                  <a:lnTo>
                    <a:pt x="456" y="44"/>
                  </a:lnTo>
                  <a:lnTo>
                    <a:pt x="617" y="56"/>
                  </a:lnTo>
                  <a:lnTo>
                    <a:pt x="612" y="164"/>
                  </a:lnTo>
                  <a:lnTo>
                    <a:pt x="593" y="488"/>
                  </a:lnTo>
                  <a:lnTo>
                    <a:pt x="509" y="483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82"/>
            <p:cNvSpPr/>
            <p:nvPr/>
          </p:nvSpPr>
          <p:spPr>
            <a:xfrm>
              <a:off x="1885416" y="2954988"/>
              <a:ext cx="762000" cy="946150"/>
            </a:xfrm>
            <a:custGeom>
              <a:avLst/>
              <a:gdLst/>
              <a:ahLst/>
              <a:cxnLst/>
              <a:rect l="l" t="t" r="r" b="b"/>
              <a:pathLst>
                <a:path w="480" h="596" extrusionOk="0">
                  <a:moveTo>
                    <a:pt x="423" y="596"/>
                  </a:moveTo>
                  <a:lnTo>
                    <a:pt x="480" y="170"/>
                  </a:lnTo>
                  <a:lnTo>
                    <a:pt x="322" y="144"/>
                  </a:lnTo>
                  <a:lnTo>
                    <a:pt x="339" y="41"/>
                  </a:lnTo>
                  <a:lnTo>
                    <a:pt x="103" y="0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423" y="59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82"/>
            <p:cNvSpPr/>
            <p:nvPr/>
          </p:nvSpPr>
          <p:spPr>
            <a:xfrm>
              <a:off x="1679041" y="1718325"/>
              <a:ext cx="808038" cy="1301750"/>
            </a:xfrm>
            <a:custGeom>
              <a:avLst/>
              <a:gdLst/>
              <a:ahLst/>
              <a:cxnLst/>
              <a:rect l="l" t="t" r="r" b="b"/>
              <a:pathLst>
                <a:path w="509" h="820" extrusionOk="0">
                  <a:moveTo>
                    <a:pt x="161" y="0"/>
                  </a:moveTo>
                  <a:lnTo>
                    <a:pt x="231" y="14"/>
                  </a:lnTo>
                  <a:lnTo>
                    <a:pt x="212" y="115"/>
                  </a:lnTo>
                  <a:lnTo>
                    <a:pt x="224" y="144"/>
                  </a:lnTo>
                  <a:lnTo>
                    <a:pt x="229" y="161"/>
                  </a:lnTo>
                  <a:lnTo>
                    <a:pt x="224" y="173"/>
                  </a:lnTo>
                  <a:lnTo>
                    <a:pt x="219" y="178"/>
                  </a:lnTo>
                  <a:lnTo>
                    <a:pt x="226" y="183"/>
                  </a:lnTo>
                  <a:lnTo>
                    <a:pt x="233" y="195"/>
                  </a:lnTo>
                  <a:lnTo>
                    <a:pt x="253" y="211"/>
                  </a:lnTo>
                  <a:lnTo>
                    <a:pt x="265" y="240"/>
                  </a:lnTo>
                  <a:lnTo>
                    <a:pt x="267" y="255"/>
                  </a:lnTo>
                  <a:lnTo>
                    <a:pt x="272" y="267"/>
                  </a:lnTo>
                  <a:lnTo>
                    <a:pt x="284" y="269"/>
                  </a:lnTo>
                  <a:lnTo>
                    <a:pt x="286" y="276"/>
                  </a:lnTo>
                  <a:lnTo>
                    <a:pt x="301" y="279"/>
                  </a:lnTo>
                  <a:lnTo>
                    <a:pt x="305" y="286"/>
                  </a:lnTo>
                  <a:lnTo>
                    <a:pt x="289" y="320"/>
                  </a:lnTo>
                  <a:lnTo>
                    <a:pt x="291" y="327"/>
                  </a:lnTo>
                  <a:lnTo>
                    <a:pt x="284" y="332"/>
                  </a:lnTo>
                  <a:lnTo>
                    <a:pt x="284" y="348"/>
                  </a:lnTo>
                  <a:lnTo>
                    <a:pt x="286" y="348"/>
                  </a:lnTo>
                  <a:lnTo>
                    <a:pt x="284" y="358"/>
                  </a:lnTo>
                  <a:lnTo>
                    <a:pt x="272" y="368"/>
                  </a:lnTo>
                  <a:lnTo>
                    <a:pt x="272" y="377"/>
                  </a:lnTo>
                  <a:lnTo>
                    <a:pt x="272" y="382"/>
                  </a:lnTo>
                  <a:lnTo>
                    <a:pt x="269" y="392"/>
                  </a:lnTo>
                  <a:lnTo>
                    <a:pt x="284" y="406"/>
                  </a:lnTo>
                  <a:lnTo>
                    <a:pt x="289" y="404"/>
                  </a:lnTo>
                  <a:lnTo>
                    <a:pt x="313" y="387"/>
                  </a:lnTo>
                  <a:lnTo>
                    <a:pt x="315" y="384"/>
                  </a:lnTo>
                  <a:lnTo>
                    <a:pt x="317" y="387"/>
                  </a:lnTo>
                  <a:lnTo>
                    <a:pt x="320" y="394"/>
                  </a:lnTo>
                  <a:lnTo>
                    <a:pt x="322" y="397"/>
                  </a:lnTo>
                  <a:lnTo>
                    <a:pt x="327" y="399"/>
                  </a:lnTo>
                  <a:lnTo>
                    <a:pt x="325" y="413"/>
                  </a:lnTo>
                  <a:lnTo>
                    <a:pt x="325" y="435"/>
                  </a:lnTo>
                  <a:lnTo>
                    <a:pt x="329" y="449"/>
                  </a:lnTo>
                  <a:lnTo>
                    <a:pt x="339" y="461"/>
                  </a:lnTo>
                  <a:lnTo>
                    <a:pt x="339" y="469"/>
                  </a:lnTo>
                  <a:lnTo>
                    <a:pt x="334" y="476"/>
                  </a:lnTo>
                  <a:lnTo>
                    <a:pt x="341" y="490"/>
                  </a:lnTo>
                  <a:lnTo>
                    <a:pt x="351" y="490"/>
                  </a:lnTo>
                  <a:lnTo>
                    <a:pt x="358" y="500"/>
                  </a:lnTo>
                  <a:lnTo>
                    <a:pt x="361" y="507"/>
                  </a:lnTo>
                  <a:lnTo>
                    <a:pt x="358" y="521"/>
                  </a:lnTo>
                  <a:lnTo>
                    <a:pt x="358" y="526"/>
                  </a:lnTo>
                  <a:lnTo>
                    <a:pt x="363" y="538"/>
                  </a:lnTo>
                  <a:lnTo>
                    <a:pt x="373" y="543"/>
                  </a:lnTo>
                  <a:lnTo>
                    <a:pt x="377" y="533"/>
                  </a:lnTo>
                  <a:lnTo>
                    <a:pt x="382" y="531"/>
                  </a:lnTo>
                  <a:lnTo>
                    <a:pt x="399" y="536"/>
                  </a:lnTo>
                  <a:lnTo>
                    <a:pt x="406" y="538"/>
                  </a:lnTo>
                  <a:lnTo>
                    <a:pt x="413" y="531"/>
                  </a:lnTo>
                  <a:lnTo>
                    <a:pt x="421" y="531"/>
                  </a:lnTo>
                  <a:lnTo>
                    <a:pt x="423" y="533"/>
                  </a:lnTo>
                  <a:lnTo>
                    <a:pt x="445" y="536"/>
                  </a:lnTo>
                  <a:lnTo>
                    <a:pt x="454" y="541"/>
                  </a:lnTo>
                  <a:lnTo>
                    <a:pt x="457" y="538"/>
                  </a:lnTo>
                  <a:lnTo>
                    <a:pt x="478" y="538"/>
                  </a:lnTo>
                  <a:lnTo>
                    <a:pt x="478" y="531"/>
                  </a:lnTo>
                  <a:lnTo>
                    <a:pt x="488" y="521"/>
                  </a:lnTo>
                  <a:lnTo>
                    <a:pt x="497" y="533"/>
                  </a:lnTo>
                  <a:lnTo>
                    <a:pt x="500" y="546"/>
                  </a:lnTo>
                  <a:lnTo>
                    <a:pt x="509" y="555"/>
                  </a:lnTo>
                  <a:lnTo>
                    <a:pt x="509" y="553"/>
                  </a:lnTo>
                  <a:lnTo>
                    <a:pt x="471" y="820"/>
                  </a:lnTo>
                  <a:lnTo>
                    <a:pt x="469" y="820"/>
                  </a:lnTo>
                  <a:lnTo>
                    <a:pt x="233" y="779"/>
                  </a:lnTo>
                  <a:lnTo>
                    <a:pt x="0" y="728"/>
                  </a:lnTo>
                  <a:lnTo>
                    <a:pt x="41" y="538"/>
                  </a:lnTo>
                  <a:lnTo>
                    <a:pt x="53" y="526"/>
                  </a:lnTo>
                  <a:lnTo>
                    <a:pt x="53" y="514"/>
                  </a:lnTo>
                  <a:lnTo>
                    <a:pt x="56" y="512"/>
                  </a:lnTo>
                  <a:lnTo>
                    <a:pt x="58" y="507"/>
                  </a:lnTo>
                  <a:lnTo>
                    <a:pt x="60" y="502"/>
                  </a:lnTo>
                  <a:lnTo>
                    <a:pt x="56" y="493"/>
                  </a:lnTo>
                  <a:lnTo>
                    <a:pt x="44" y="488"/>
                  </a:lnTo>
                  <a:lnTo>
                    <a:pt x="41" y="481"/>
                  </a:lnTo>
                  <a:lnTo>
                    <a:pt x="44" y="469"/>
                  </a:lnTo>
                  <a:lnTo>
                    <a:pt x="63" y="440"/>
                  </a:lnTo>
                  <a:lnTo>
                    <a:pt x="75" y="433"/>
                  </a:lnTo>
                  <a:lnTo>
                    <a:pt x="82" y="425"/>
                  </a:lnTo>
                  <a:lnTo>
                    <a:pt x="82" y="418"/>
                  </a:lnTo>
                  <a:lnTo>
                    <a:pt x="89" y="411"/>
                  </a:lnTo>
                  <a:lnTo>
                    <a:pt x="128" y="353"/>
                  </a:lnTo>
                  <a:lnTo>
                    <a:pt x="125" y="339"/>
                  </a:lnTo>
                  <a:lnTo>
                    <a:pt x="116" y="332"/>
                  </a:lnTo>
                  <a:lnTo>
                    <a:pt x="111" y="332"/>
                  </a:lnTo>
                  <a:lnTo>
                    <a:pt x="104" y="322"/>
                  </a:lnTo>
                  <a:lnTo>
                    <a:pt x="101" y="312"/>
                  </a:lnTo>
                  <a:lnTo>
                    <a:pt x="99" y="298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99" y="279"/>
                  </a:lnTo>
                  <a:lnTo>
                    <a:pt x="99" y="269"/>
                  </a:lnTo>
                  <a:lnTo>
                    <a:pt x="104" y="26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82"/>
            <p:cNvSpPr/>
            <p:nvPr/>
          </p:nvSpPr>
          <p:spPr>
            <a:xfrm>
              <a:off x="1634591" y="3797950"/>
              <a:ext cx="922338" cy="1068387"/>
            </a:xfrm>
            <a:custGeom>
              <a:avLst/>
              <a:gdLst/>
              <a:ahLst/>
              <a:cxnLst/>
              <a:rect l="l" t="t" r="r" b="b"/>
              <a:pathLst>
                <a:path w="581" h="673" extrusionOk="0">
                  <a:moveTo>
                    <a:pt x="494" y="670"/>
                  </a:moveTo>
                  <a:lnTo>
                    <a:pt x="581" y="65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8" y="55"/>
                  </a:lnTo>
                  <a:lnTo>
                    <a:pt x="132" y="101"/>
                  </a:lnTo>
                  <a:lnTo>
                    <a:pt x="122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0" y="82"/>
                  </a:lnTo>
                  <a:lnTo>
                    <a:pt x="93" y="79"/>
                  </a:lnTo>
                  <a:lnTo>
                    <a:pt x="81" y="82"/>
                  </a:lnTo>
                  <a:lnTo>
                    <a:pt x="76" y="86"/>
                  </a:lnTo>
                  <a:lnTo>
                    <a:pt x="81" y="106"/>
                  </a:lnTo>
                  <a:lnTo>
                    <a:pt x="76" y="156"/>
                  </a:lnTo>
                  <a:lnTo>
                    <a:pt x="81" y="166"/>
                  </a:lnTo>
                  <a:lnTo>
                    <a:pt x="74" y="187"/>
                  </a:lnTo>
                  <a:lnTo>
                    <a:pt x="69" y="194"/>
                  </a:lnTo>
                  <a:lnTo>
                    <a:pt x="69" y="199"/>
                  </a:lnTo>
                  <a:lnTo>
                    <a:pt x="69" y="216"/>
                  </a:lnTo>
                  <a:lnTo>
                    <a:pt x="69" y="221"/>
                  </a:lnTo>
                  <a:lnTo>
                    <a:pt x="69" y="226"/>
                  </a:lnTo>
                  <a:lnTo>
                    <a:pt x="76" y="238"/>
                  </a:lnTo>
                  <a:lnTo>
                    <a:pt x="76" y="250"/>
                  </a:lnTo>
                  <a:lnTo>
                    <a:pt x="79" y="257"/>
                  </a:lnTo>
                  <a:lnTo>
                    <a:pt x="84" y="269"/>
                  </a:lnTo>
                  <a:lnTo>
                    <a:pt x="88" y="271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3" y="293"/>
                  </a:lnTo>
                  <a:lnTo>
                    <a:pt x="88" y="291"/>
                  </a:lnTo>
                  <a:lnTo>
                    <a:pt x="79" y="300"/>
                  </a:lnTo>
                  <a:lnTo>
                    <a:pt x="67" y="303"/>
                  </a:lnTo>
                  <a:lnTo>
                    <a:pt x="57" y="315"/>
                  </a:lnTo>
                  <a:lnTo>
                    <a:pt x="50" y="346"/>
                  </a:lnTo>
                  <a:lnTo>
                    <a:pt x="33" y="368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6" y="380"/>
                  </a:lnTo>
                  <a:lnTo>
                    <a:pt x="24" y="387"/>
                  </a:lnTo>
                  <a:lnTo>
                    <a:pt x="21" y="399"/>
                  </a:lnTo>
                  <a:lnTo>
                    <a:pt x="24" y="406"/>
                  </a:lnTo>
                  <a:lnTo>
                    <a:pt x="36" y="416"/>
                  </a:lnTo>
                  <a:lnTo>
                    <a:pt x="38" y="420"/>
                  </a:lnTo>
                  <a:lnTo>
                    <a:pt x="33" y="425"/>
                  </a:lnTo>
                  <a:lnTo>
                    <a:pt x="33" y="432"/>
                  </a:lnTo>
                  <a:lnTo>
                    <a:pt x="24" y="440"/>
                  </a:lnTo>
                  <a:lnTo>
                    <a:pt x="21" y="440"/>
                  </a:lnTo>
                  <a:lnTo>
                    <a:pt x="7" y="437"/>
                  </a:lnTo>
                  <a:lnTo>
                    <a:pt x="0" y="461"/>
                  </a:lnTo>
                  <a:lnTo>
                    <a:pt x="312" y="642"/>
                  </a:lnTo>
                  <a:lnTo>
                    <a:pt x="494" y="673"/>
                  </a:lnTo>
                  <a:lnTo>
                    <a:pt x="494" y="67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82"/>
            <p:cNvSpPr/>
            <p:nvPr/>
          </p:nvSpPr>
          <p:spPr>
            <a:xfrm>
              <a:off x="1188504" y="2789888"/>
              <a:ext cx="860425" cy="1323975"/>
            </a:xfrm>
            <a:custGeom>
              <a:avLst/>
              <a:gdLst/>
              <a:ahLst/>
              <a:cxnLst/>
              <a:rect l="l" t="t" r="r" b="b"/>
              <a:pathLst>
                <a:path w="542" h="834" extrusionOk="0">
                  <a:moveTo>
                    <a:pt x="79" y="0"/>
                  </a:moveTo>
                  <a:lnTo>
                    <a:pt x="0" y="318"/>
                  </a:lnTo>
                  <a:lnTo>
                    <a:pt x="350" y="834"/>
                  </a:lnTo>
                  <a:lnTo>
                    <a:pt x="350" y="829"/>
                  </a:lnTo>
                  <a:lnTo>
                    <a:pt x="355" y="822"/>
                  </a:lnTo>
                  <a:lnTo>
                    <a:pt x="362" y="801"/>
                  </a:lnTo>
                  <a:lnTo>
                    <a:pt x="357" y="791"/>
                  </a:lnTo>
                  <a:lnTo>
                    <a:pt x="362" y="741"/>
                  </a:lnTo>
                  <a:lnTo>
                    <a:pt x="357" y="721"/>
                  </a:lnTo>
                  <a:lnTo>
                    <a:pt x="362" y="717"/>
                  </a:lnTo>
                  <a:lnTo>
                    <a:pt x="374" y="714"/>
                  </a:lnTo>
                  <a:lnTo>
                    <a:pt x="391" y="717"/>
                  </a:lnTo>
                  <a:lnTo>
                    <a:pt x="398" y="724"/>
                  </a:lnTo>
                  <a:lnTo>
                    <a:pt x="398" y="729"/>
                  </a:lnTo>
                  <a:lnTo>
                    <a:pt x="403" y="736"/>
                  </a:lnTo>
                  <a:lnTo>
                    <a:pt x="413" y="736"/>
                  </a:lnTo>
                  <a:lnTo>
                    <a:pt x="429" y="690"/>
                  </a:lnTo>
                  <a:lnTo>
                    <a:pt x="439" y="635"/>
                  </a:lnTo>
                  <a:lnTo>
                    <a:pt x="542" y="104"/>
                  </a:lnTo>
                  <a:lnTo>
                    <a:pt x="309" y="5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82"/>
            <p:cNvSpPr/>
            <p:nvPr/>
          </p:nvSpPr>
          <p:spPr>
            <a:xfrm>
              <a:off x="1039279" y="1554813"/>
              <a:ext cx="895350" cy="658812"/>
            </a:xfrm>
            <a:custGeom>
              <a:avLst/>
              <a:gdLst/>
              <a:ahLst/>
              <a:cxnLst/>
              <a:rect l="l" t="t" r="r" b="b"/>
              <a:pathLst>
                <a:path w="564" h="415" extrusionOk="0">
                  <a:moveTo>
                    <a:pt x="509" y="391"/>
                  </a:moveTo>
                  <a:lnTo>
                    <a:pt x="507" y="396"/>
                  </a:lnTo>
                  <a:lnTo>
                    <a:pt x="502" y="401"/>
                  </a:lnTo>
                  <a:lnTo>
                    <a:pt x="504" y="415"/>
                  </a:lnTo>
                  <a:lnTo>
                    <a:pt x="355" y="379"/>
                  </a:lnTo>
                  <a:lnTo>
                    <a:pt x="343" y="384"/>
                  </a:lnTo>
                  <a:lnTo>
                    <a:pt x="336" y="384"/>
                  </a:lnTo>
                  <a:lnTo>
                    <a:pt x="329" y="382"/>
                  </a:lnTo>
                  <a:lnTo>
                    <a:pt x="319" y="382"/>
                  </a:lnTo>
                  <a:lnTo>
                    <a:pt x="312" y="379"/>
                  </a:lnTo>
                  <a:lnTo>
                    <a:pt x="305" y="379"/>
                  </a:lnTo>
                  <a:lnTo>
                    <a:pt x="298" y="382"/>
                  </a:lnTo>
                  <a:lnTo>
                    <a:pt x="286" y="379"/>
                  </a:lnTo>
                  <a:lnTo>
                    <a:pt x="276" y="379"/>
                  </a:lnTo>
                  <a:lnTo>
                    <a:pt x="266" y="384"/>
                  </a:lnTo>
                  <a:lnTo>
                    <a:pt x="257" y="384"/>
                  </a:lnTo>
                  <a:lnTo>
                    <a:pt x="238" y="382"/>
                  </a:lnTo>
                  <a:lnTo>
                    <a:pt x="233" y="379"/>
                  </a:lnTo>
                  <a:lnTo>
                    <a:pt x="223" y="375"/>
                  </a:lnTo>
                  <a:lnTo>
                    <a:pt x="187" y="379"/>
                  </a:lnTo>
                  <a:lnTo>
                    <a:pt x="182" y="370"/>
                  </a:lnTo>
                  <a:lnTo>
                    <a:pt x="154" y="363"/>
                  </a:lnTo>
                  <a:lnTo>
                    <a:pt x="139" y="360"/>
                  </a:lnTo>
                  <a:lnTo>
                    <a:pt x="122" y="363"/>
                  </a:lnTo>
                  <a:lnTo>
                    <a:pt x="96" y="360"/>
                  </a:lnTo>
                  <a:lnTo>
                    <a:pt x="74" y="348"/>
                  </a:lnTo>
                  <a:lnTo>
                    <a:pt x="70" y="341"/>
                  </a:lnTo>
                  <a:lnTo>
                    <a:pt x="72" y="312"/>
                  </a:lnTo>
                  <a:lnTo>
                    <a:pt x="74" y="307"/>
                  </a:lnTo>
                  <a:lnTo>
                    <a:pt x="72" y="290"/>
                  </a:lnTo>
                  <a:lnTo>
                    <a:pt x="55" y="278"/>
                  </a:lnTo>
                  <a:lnTo>
                    <a:pt x="43" y="278"/>
                  </a:lnTo>
                  <a:lnTo>
                    <a:pt x="41" y="274"/>
                  </a:lnTo>
                  <a:lnTo>
                    <a:pt x="34" y="269"/>
                  </a:lnTo>
                  <a:lnTo>
                    <a:pt x="22" y="262"/>
                  </a:lnTo>
                  <a:lnTo>
                    <a:pt x="19" y="259"/>
                  </a:lnTo>
                  <a:lnTo>
                    <a:pt x="7" y="252"/>
                  </a:lnTo>
                  <a:lnTo>
                    <a:pt x="2" y="252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2" y="233"/>
                  </a:lnTo>
                  <a:lnTo>
                    <a:pt x="5" y="228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3"/>
                  </a:lnTo>
                  <a:lnTo>
                    <a:pt x="10" y="238"/>
                  </a:lnTo>
                  <a:lnTo>
                    <a:pt x="19" y="228"/>
                  </a:lnTo>
                  <a:lnTo>
                    <a:pt x="19" y="223"/>
                  </a:lnTo>
                  <a:lnTo>
                    <a:pt x="19" y="218"/>
                  </a:lnTo>
                  <a:lnTo>
                    <a:pt x="24" y="213"/>
                  </a:lnTo>
                  <a:lnTo>
                    <a:pt x="19" y="206"/>
                  </a:lnTo>
                  <a:lnTo>
                    <a:pt x="14" y="206"/>
                  </a:lnTo>
                  <a:lnTo>
                    <a:pt x="12" y="189"/>
                  </a:lnTo>
                  <a:lnTo>
                    <a:pt x="14" y="187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34" y="185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4" y="173"/>
                  </a:lnTo>
                  <a:lnTo>
                    <a:pt x="17" y="177"/>
                  </a:lnTo>
                  <a:lnTo>
                    <a:pt x="17" y="168"/>
                  </a:lnTo>
                  <a:lnTo>
                    <a:pt x="17" y="161"/>
                  </a:lnTo>
                  <a:lnTo>
                    <a:pt x="19" y="146"/>
                  </a:lnTo>
                  <a:lnTo>
                    <a:pt x="17" y="137"/>
                  </a:lnTo>
                  <a:lnTo>
                    <a:pt x="17" y="127"/>
                  </a:lnTo>
                  <a:lnTo>
                    <a:pt x="19" y="105"/>
                  </a:lnTo>
                  <a:lnTo>
                    <a:pt x="22" y="96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4" y="36"/>
                  </a:lnTo>
                  <a:lnTo>
                    <a:pt x="19" y="21"/>
                  </a:lnTo>
                  <a:lnTo>
                    <a:pt x="72" y="57"/>
                  </a:lnTo>
                  <a:lnTo>
                    <a:pt x="98" y="72"/>
                  </a:lnTo>
                  <a:lnTo>
                    <a:pt x="120" y="79"/>
                  </a:lnTo>
                  <a:lnTo>
                    <a:pt x="132" y="86"/>
                  </a:lnTo>
                  <a:lnTo>
                    <a:pt x="144" y="86"/>
                  </a:lnTo>
                  <a:lnTo>
                    <a:pt x="149" y="89"/>
                  </a:lnTo>
                  <a:lnTo>
                    <a:pt x="151" y="96"/>
                  </a:lnTo>
                  <a:lnTo>
                    <a:pt x="154" y="122"/>
                  </a:lnTo>
                  <a:lnTo>
                    <a:pt x="151" y="129"/>
                  </a:lnTo>
                  <a:lnTo>
                    <a:pt x="144" y="134"/>
                  </a:lnTo>
                  <a:lnTo>
                    <a:pt x="142" y="146"/>
                  </a:lnTo>
                  <a:lnTo>
                    <a:pt x="142" y="156"/>
                  </a:lnTo>
                  <a:lnTo>
                    <a:pt x="142" y="161"/>
                  </a:lnTo>
                  <a:lnTo>
                    <a:pt x="142" y="165"/>
                  </a:lnTo>
                  <a:lnTo>
                    <a:pt x="137" y="170"/>
                  </a:lnTo>
                  <a:lnTo>
                    <a:pt x="137" y="173"/>
                  </a:lnTo>
                  <a:lnTo>
                    <a:pt x="144" y="177"/>
                  </a:lnTo>
                  <a:lnTo>
                    <a:pt x="154" y="173"/>
                  </a:lnTo>
                  <a:lnTo>
                    <a:pt x="161" y="149"/>
                  </a:lnTo>
                  <a:lnTo>
                    <a:pt x="163" y="144"/>
                  </a:lnTo>
                  <a:lnTo>
                    <a:pt x="168" y="134"/>
                  </a:lnTo>
                  <a:lnTo>
                    <a:pt x="182" y="120"/>
                  </a:lnTo>
                  <a:lnTo>
                    <a:pt x="182" y="113"/>
                  </a:lnTo>
                  <a:lnTo>
                    <a:pt x="178" y="91"/>
                  </a:lnTo>
                  <a:lnTo>
                    <a:pt x="166" y="62"/>
                  </a:lnTo>
                  <a:lnTo>
                    <a:pt x="166" y="57"/>
                  </a:lnTo>
                  <a:lnTo>
                    <a:pt x="168" y="55"/>
                  </a:lnTo>
                  <a:lnTo>
                    <a:pt x="175" y="57"/>
                  </a:lnTo>
                  <a:lnTo>
                    <a:pt x="182" y="45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70" y="19"/>
                  </a:lnTo>
                  <a:lnTo>
                    <a:pt x="170" y="0"/>
                  </a:lnTo>
                  <a:lnTo>
                    <a:pt x="283" y="31"/>
                  </a:lnTo>
                  <a:lnTo>
                    <a:pt x="389" y="60"/>
                  </a:lnTo>
                  <a:lnTo>
                    <a:pt x="564" y="103"/>
                  </a:lnTo>
                  <a:lnTo>
                    <a:pt x="507" y="367"/>
                  </a:lnTo>
                  <a:lnTo>
                    <a:pt x="502" y="372"/>
                  </a:lnTo>
                  <a:lnTo>
                    <a:pt x="502" y="382"/>
                  </a:lnTo>
                  <a:lnTo>
                    <a:pt x="509" y="391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82"/>
            <p:cNvSpPr/>
            <p:nvPr/>
          </p:nvSpPr>
          <p:spPr>
            <a:xfrm>
              <a:off x="704316" y="2653363"/>
              <a:ext cx="1077913" cy="1843087"/>
            </a:xfrm>
            <a:custGeom>
              <a:avLst/>
              <a:gdLst/>
              <a:ahLst/>
              <a:cxnLst/>
              <a:rect l="l" t="t" r="r" b="b"/>
              <a:pathLst>
                <a:path w="679" h="1161" extrusionOk="0">
                  <a:moveTo>
                    <a:pt x="679" y="1000"/>
                  </a:moveTo>
                  <a:lnTo>
                    <a:pt x="674" y="992"/>
                  </a:lnTo>
                  <a:lnTo>
                    <a:pt x="670" y="990"/>
                  </a:lnTo>
                  <a:lnTo>
                    <a:pt x="665" y="978"/>
                  </a:lnTo>
                  <a:lnTo>
                    <a:pt x="662" y="971"/>
                  </a:lnTo>
                  <a:lnTo>
                    <a:pt x="662" y="959"/>
                  </a:lnTo>
                  <a:lnTo>
                    <a:pt x="655" y="947"/>
                  </a:lnTo>
                  <a:lnTo>
                    <a:pt x="655" y="942"/>
                  </a:lnTo>
                  <a:lnTo>
                    <a:pt x="655" y="937"/>
                  </a:lnTo>
                  <a:lnTo>
                    <a:pt x="655" y="920"/>
                  </a:lnTo>
                  <a:lnTo>
                    <a:pt x="305" y="404"/>
                  </a:lnTo>
                  <a:lnTo>
                    <a:pt x="384" y="86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57" y="19"/>
                  </a:lnTo>
                  <a:lnTo>
                    <a:pt x="62" y="33"/>
                  </a:lnTo>
                  <a:lnTo>
                    <a:pt x="60" y="62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43" y="94"/>
                  </a:lnTo>
                  <a:lnTo>
                    <a:pt x="43" y="101"/>
                  </a:lnTo>
                  <a:lnTo>
                    <a:pt x="12" y="134"/>
                  </a:lnTo>
                  <a:lnTo>
                    <a:pt x="2" y="151"/>
                  </a:lnTo>
                  <a:lnTo>
                    <a:pt x="2" y="163"/>
                  </a:lnTo>
                  <a:lnTo>
                    <a:pt x="0" y="168"/>
                  </a:lnTo>
                  <a:lnTo>
                    <a:pt x="2" y="180"/>
                  </a:lnTo>
                  <a:lnTo>
                    <a:pt x="4" y="190"/>
                  </a:lnTo>
                  <a:lnTo>
                    <a:pt x="9" y="194"/>
                  </a:lnTo>
                  <a:lnTo>
                    <a:pt x="12" y="202"/>
                  </a:lnTo>
                  <a:lnTo>
                    <a:pt x="14" y="206"/>
                  </a:lnTo>
                  <a:lnTo>
                    <a:pt x="24" y="231"/>
                  </a:lnTo>
                  <a:lnTo>
                    <a:pt x="26" y="252"/>
                  </a:lnTo>
                  <a:lnTo>
                    <a:pt x="24" y="259"/>
                  </a:lnTo>
                  <a:lnTo>
                    <a:pt x="16" y="269"/>
                  </a:lnTo>
                  <a:lnTo>
                    <a:pt x="9" y="293"/>
                  </a:lnTo>
                  <a:lnTo>
                    <a:pt x="12" y="303"/>
                  </a:lnTo>
                  <a:lnTo>
                    <a:pt x="14" y="312"/>
                  </a:lnTo>
                  <a:lnTo>
                    <a:pt x="7" y="322"/>
                  </a:lnTo>
                  <a:lnTo>
                    <a:pt x="19" y="355"/>
                  </a:lnTo>
                  <a:lnTo>
                    <a:pt x="26" y="370"/>
                  </a:lnTo>
                  <a:lnTo>
                    <a:pt x="43" y="389"/>
                  </a:lnTo>
                  <a:lnTo>
                    <a:pt x="43" y="428"/>
                  </a:lnTo>
                  <a:lnTo>
                    <a:pt x="36" y="440"/>
                  </a:lnTo>
                  <a:lnTo>
                    <a:pt x="48" y="444"/>
                  </a:lnTo>
                  <a:lnTo>
                    <a:pt x="62" y="461"/>
                  </a:lnTo>
                  <a:lnTo>
                    <a:pt x="74" y="466"/>
                  </a:lnTo>
                  <a:lnTo>
                    <a:pt x="76" y="461"/>
                  </a:lnTo>
                  <a:lnTo>
                    <a:pt x="76" y="454"/>
                  </a:lnTo>
                  <a:lnTo>
                    <a:pt x="86" y="447"/>
                  </a:lnTo>
                  <a:lnTo>
                    <a:pt x="88" y="447"/>
                  </a:lnTo>
                  <a:lnTo>
                    <a:pt x="86" y="461"/>
                  </a:lnTo>
                  <a:lnTo>
                    <a:pt x="88" y="473"/>
                  </a:lnTo>
                  <a:lnTo>
                    <a:pt x="93" y="492"/>
                  </a:lnTo>
                  <a:lnTo>
                    <a:pt x="93" y="502"/>
                  </a:lnTo>
                  <a:lnTo>
                    <a:pt x="91" y="507"/>
                  </a:lnTo>
                  <a:lnTo>
                    <a:pt x="79" y="497"/>
                  </a:lnTo>
                  <a:lnTo>
                    <a:pt x="76" y="492"/>
                  </a:lnTo>
                  <a:lnTo>
                    <a:pt x="76" y="478"/>
                  </a:lnTo>
                  <a:lnTo>
                    <a:pt x="74" y="473"/>
                  </a:lnTo>
                  <a:lnTo>
                    <a:pt x="69" y="473"/>
                  </a:lnTo>
                  <a:lnTo>
                    <a:pt x="67" y="490"/>
                  </a:lnTo>
                  <a:lnTo>
                    <a:pt x="62" y="492"/>
                  </a:lnTo>
                  <a:lnTo>
                    <a:pt x="64" y="502"/>
                  </a:lnTo>
                  <a:lnTo>
                    <a:pt x="62" y="507"/>
                  </a:lnTo>
                  <a:lnTo>
                    <a:pt x="62" y="543"/>
                  </a:lnTo>
                  <a:lnTo>
                    <a:pt x="67" y="555"/>
                  </a:lnTo>
                  <a:lnTo>
                    <a:pt x="79" y="567"/>
                  </a:lnTo>
                  <a:lnTo>
                    <a:pt x="93" y="574"/>
                  </a:lnTo>
                  <a:lnTo>
                    <a:pt x="98" y="579"/>
                  </a:lnTo>
                  <a:lnTo>
                    <a:pt x="98" y="598"/>
                  </a:lnTo>
                  <a:lnTo>
                    <a:pt x="88" y="608"/>
                  </a:lnTo>
                  <a:lnTo>
                    <a:pt x="84" y="610"/>
                  </a:lnTo>
                  <a:lnTo>
                    <a:pt x="79" y="615"/>
                  </a:lnTo>
                  <a:lnTo>
                    <a:pt x="76" y="641"/>
                  </a:lnTo>
                  <a:lnTo>
                    <a:pt x="96" y="668"/>
                  </a:lnTo>
                  <a:lnTo>
                    <a:pt x="96" y="678"/>
                  </a:lnTo>
                  <a:lnTo>
                    <a:pt x="100" y="687"/>
                  </a:lnTo>
                  <a:lnTo>
                    <a:pt x="103" y="702"/>
                  </a:lnTo>
                  <a:lnTo>
                    <a:pt x="129" y="747"/>
                  </a:lnTo>
                  <a:lnTo>
                    <a:pt x="139" y="754"/>
                  </a:lnTo>
                  <a:lnTo>
                    <a:pt x="139" y="766"/>
                  </a:lnTo>
                  <a:lnTo>
                    <a:pt x="136" y="766"/>
                  </a:lnTo>
                  <a:lnTo>
                    <a:pt x="134" y="769"/>
                  </a:lnTo>
                  <a:lnTo>
                    <a:pt x="134" y="781"/>
                  </a:lnTo>
                  <a:lnTo>
                    <a:pt x="144" y="786"/>
                  </a:lnTo>
                  <a:lnTo>
                    <a:pt x="148" y="800"/>
                  </a:lnTo>
                  <a:lnTo>
                    <a:pt x="146" y="805"/>
                  </a:lnTo>
                  <a:lnTo>
                    <a:pt x="144" y="817"/>
                  </a:lnTo>
                  <a:lnTo>
                    <a:pt x="139" y="836"/>
                  </a:lnTo>
                  <a:lnTo>
                    <a:pt x="134" y="843"/>
                  </a:lnTo>
                  <a:lnTo>
                    <a:pt x="134" y="851"/>
                  </a:lnTo>
                  <a:lnTo>
                    <a:pt x="144" y="860"/>
                  </a:lnTo>
                  <a:lnTo>
                    <a:pt x="158" y="872"/>
                  </a:lnTo>
                  <a:lnTo>
                    <a:pt x="172" y="872"/>
                  </a:lnTo>
                  <a:lnTo>
                    <a:pt x="211" y="889"/>
                  </a:lnTo>
                  <a:lnTo>
                    <a:pt x="223" y="891"/>
                  </a:lnTo>
                  <a:lnTo>
                    <a:pt x="237" y="903"/>
                  </a:lnTo>
                  <a:lnTo>
                    <a:pt x="247" y="925"/>
                  </a:lnTo>
                  <a:lnTo>
                    <a:pt x="261" y="940"/>
                  </a:lnTo>
                  <a:lnTo>
                    <a:pt x="273" y="944"/>
                  </a:lnTo>
                  <a:lnTo>
                    <a:pt x="295" y="947"/>
                  </a:lnTo>
                  <a:lnTo>
                    <a:pt x="302" y="956"/>
                  </a:lnTo>
                  <a:lnTo>
                    <a:pt x="302" y="961"/>
                  </a:lnTo>
                  <a:lnTo>
                    <a:pt x="305" y="968"/>
                  </a:lnTo>
                  <a:lnTo>
                    <a:pt x="302" y="978"/>
                  </a:lnTo>
                  <a:lnTo>
                    <a:pt x="307" y="985"/>
                  </a:lnTo>
                  <a:lnTo>
                    <a:pt x="321" y="985"/>
                  </a:lnTo>
                  <a:lnTo>
                    <a:pt x="341" y="1004"/>
                  </a:lnTo>
                  <a:lnTo>
                    <a:pt x="350" y="1019"/>
                  </a:lnTo>
                  <a:lnTo>
                    <a:pt x="360" y="1028"/>
                  </a:lnTo>
                  <a:lnTo>
                    <a:pt x="379" y="1067"/>
                  </a:lnTo>
                  <a:lnTo>
                    <a:pt x="379" y="1101"/>
                  </a:lnTo>
                  <a:lnTo>
                    <a:pt x="379" y="1105"/>
                  </a:lnTo>
                  <a:lnTo>
                    <a:pt x="381" y="1115"/>
                  </a:lnTo>
                  <a:lnTo>
                    <a:pt x="384" y="1115"/>
                  </a:lnTo>
                  <a:lnTo>
                    <a:pt x="386" y="1117"/>
                  </a:lnTo>
                  <a:lnTo>
                    <a:pt x="384" y="1117"/>
                  </a:lnTo>
                  <a:lnTo>
                    <a:pt x="381" y="1125"/>
                  </a:lnTo>
                  <a:lnTo>
                    <a:pt x="384" y="1134"/>
                  </a:lnTo>
                  <a:lnTo>
                    <a:pt x="386" y="1137"/>
                  </a:lnTo>
                  <a:lnTo>
                    <a:pt x="593" y="1158"/>
                  </a:lnTo>
                  <a:lnTo>
                    <a:pt x="607" y="1161"/>
                  </a:lnTo>
                  <a:lnTo>
                    <a:pt x="610" y="1161"/>
                  </a:lnTo>
                  <a:lnTo>
                    <a:pt x="619" y="1153"/>
                  </a:lnTo>
                  <a:lnTo>
                    <a:pt x="619" y="1146"/>
                  </a:lnTo>
                  <a:lnTo>
                    <a:pt x="624" y="1141"/>
                  </a:lnTo>
                  <a:lnTo>
                    <a:pt x="622" y="1137"/>
                  </a:lnTo>
                  <a:lnTo>
                    <a:pt x="610" y="1127"/>
                  </a:lnTo>
                  <a:lnTo>
                    <a:pt x="607" y="1120"/>
                  </a:lnTo>
                  <a:lnTo>
                    <a:pt x="610" y="1108"/>
                  </a:lnTo>
                  <a:lnTo>
                    <a:pt x="612" y="1101"/>
                  </a:lnTo>
                  <a:lnTo>
                    <a:pt x="610" y="1093"/>
                  </a:lnTo>
                  <a:lnTo>
                    <a:pt x="610" y="1089"/>
                  </a:lnTo>
                  <a:lnTo>
                    <a:pt x="619" y="1089"/>
                  </a:lnTo>
                  <a:lnTo>
                    <a:pt x="636" y="1067"/>
                  </a:lnTo>
                  <a:lnTo>
                    <a:pt x="643" y="1036"/>
                  </a:lnTo>
                  <a:lnTo>
                    <a:pt x="653" y="1024"/>
                  </a:lnTo>
                  <a:lnTo>
                    <a:pt x="665" y="1021"/>
                  </a:lnTo>
                  <a:lnTo>
                    <a:pt x="674" y="1012"/>
                  </a:lnTo>
                  <a:lnTo>
                    <a:pt x="679" y="1014"/>
                  </a:lnTo>
                  <a:lnTo>
                    <a:pt x="679" y="1009"/>
                  </a:lnTo>
                  <a:lnTo>
                    <a:pt x="679" y="1000"/>
                  </a:lnTo>
                  <a:close/>
                </a:path>
              </a:pathLst>
            </a:custGeom>
            <a:solidFill>
              <a:srgbClr val="0083BE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82"/>
            <p:cNvSpPr/>
            <p:nvPr/>
          </p:nvSpPr>
          <p:spPr>
            <a:xfrm>
              <a:off x="794804" y="1970738"/>
              <a:ext cx="1087438" cy="903287"/>
            </a:xfrm>
            <a:custGeom>
              <a:avLst/>
              <a:gdLst/>
              <a:ahLst/>
              <a:cxnLst/>
              <a:rect l="l" t="t" r="r" b="b"/>
              <a:pathLst>
                <a:path w="685" h="569" extrusionOk="0">
                  <a:moveTo>
                    <a:pt x="615" y="348"/>
                  </a:moveTo>
                  <a:lnTo>
                    <a:pt x="613" y="353"/>
                  </a:lnTo>
                  <a:lnTo>
                    <a:pt x="610" y="355"/>
                  </a:lnTo>
                  <a:lnTo>
                    <a:pt x="610" y="367"/>
                  </a:lnTo>
                  <a:lnTo>
                    <a:pt x="598" y="379"/>
                  </a:lnTo>
                  <a:lnTo>
                    <a:pt x="557" y="569"/>
                  </a:lnTo>
                  <a:lnTo>
                    <a:pt x="327" y="516"/>
                  </a:lnTo>
                  <a:lnTo>
                    <a:pt x="10" y="430"/>
                  </a:lnTo>
                  <a:lnTo>
                    <a:pt x="5" y="425"/>
                  </a:lnTo>
                  <a:lnTo>
                    <a:pt x="0" y="401"/>
                  </a:lnTo>
                  <a:lnTo>
                    <a:pt x="5" y="391"/>
                  </a:lnTo>
                  <a:lnTo>
                    <a:pt x="5" y="382"/>
                  </a:lnTo>
                  <a:lnTo>
                    <a:pt x="10" y="365"/>
                  </a:lnTo>
                  <a:lnTo>
                    <a:pt x="7" y="331"/>
                  </a:lnTo>
                  <a:lnTo>
                    <a:pt x="12" y="324"/>
                  </a:lnTo>
                  <a:lnTo>
                    <a:pt x="19" y="322"/>
                  </a:lnTo>
                  <a:lnTo>
                    <a:pt x="24" y="314"/>
                  </a:lnTo>
                  <a:lnTo>
                    <a:pt x="27" y="305"/>
                  </a:lnTo>
                  <a:lnTo>
                    <a:pt x="31" y="300"/>
                  </a:lnTo>
                  <a:lnTo>
                    <a:pt x="34" y="286"/>
                  </a:lnTo>
                  <a:lnTo>
                    <a:pt x="36" y="283"/>
                  </a:lnTo>
                  <a:lnTo>
                    <a:pt x="58" y="259"/>
                  </a:lnTo>
                  <a:lnTo>
                    <a:pt x="67" y="238"/>
                  </a:lnTo>
                  <a:lnTo>
                    <a:pt x="84" y="204"/>
                  </a:lnTo>
                  <a:lnTo>
                    <a:pt x="103" y="144"/>
                  </a:lnTo>
                  <a:lnTo>
                    <a:pt x="118" y="120"/>
                  </a:lnTo>
                  <a:lnTo>
                    <a:pt x="130" y="81"/>
                  </a:lnTo>
                  <a:lnTo>
                    <a:pt x="147" y="36"/>
                  </a:lnTo>
                  <a:lnTo>
                    <a:pt x="152" y="19"/>
                  </a:lnTo>
                  <a:lnTo>
                    <a:pt x="154" y="7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71" y="2"/>
                  </a:lnTo>
                  <a:lnTo>
                    <a:pt x="176" y="0"/>
                  </a:lnTo>
                  <a:lnTo>
                    <a:pt x="188" y="7"/>
                  </a:lnTo>
                  <a:lnTo>
                    <a:pt x="195" y="12"/>
                  </a:lnTo>
                  <a:lnTo>
                    <a:pt x="197" y="16"/>
                  </a:lnTo>
                  <a:lnTo>
                    <a:pt x="209" y="16"/>
                  </a:lnTo>
                  <a:lnTo>
                    <a:pt x="226" y="28"/>
                  </a:lnTo>
                  <a:lnTo>
                    <a:pt x="228" y="45"/>
                  </a:lnTo>
                  <a:lnTo>
                    <a:pt x="226" y="50"/>
                  </a:lnTo>
                  <a:lnTo>
                    <a:pt x="224" y="79"/>
                  </a:lnTo>
                  <a:lnTo>
                    <a:pt x="228" y="86"/>
                  </a:lnTo>
                  <a:lnTo>
                    <a:pt x="250" y="98"/>
                  </a:lnTo>
                  <a:lnTo>
                    <a:pt x="276" y="101"/>
                  </a:lnTo>
                  <a:lnTo>
                    <a:pt x="293" y="98"/>
                  </a:lnTo>
                  <a:lnTo>
                    <a:pt x="308" y="101"/>
                  </a:lnTo>
                  <a:lnTo>
                    <a:pt x="336" y="108"/>
                  </a:lnTo>
                  <a:lnTo>
                    <a:pt x="341" y="117"/>
                  </a:lnTo>
                  <a:lnTo>
                    <a:pt x="377" y="113"/>
                  </a:lnTo>
                  <a:lnTo>
                    <a:pt x="387" y="117"/>
                  </a:lnTo>
                  <a:lnTo>
                    <a:pt x="392" y="120"/>
                  </a:lnTo>
                  <a:lnTo>
                    <a:pt x="411" y="122"/>
                  </a:lnTo>
                  <a:lnTo>
                    <a:pt x="420" y="122"/>
                  </a:lnTo>
                  <a:lnTo>
                    <a:pt x="430" y="117"/>
                  </a:lnTo>
                  <a:lnTo>
                    <a:pt x="440" y="117"/>
                  </a:lnTo>
                  <a:lnTo>
                    <a:pt x="452" y="120"/>
                  </a:lnTo>
                  <a:lnTo>
                    <a:pt x="459" y="117"/>
                  </a:lnTo>
                  <a:lnTo>
                    <a:pt x="466" y="117"/>
                  </a:lnTo>
                  <a:lnTo>
                    <a:pt x="473" y="120"/>
                  </a:lnTo>
                  <a:lnTo>
                    <a:pt x="483" y="120"/>
                  </a:lnTo>
                  <a:lnTo>
                    <a:pt x="490" y="122"/>
                  </a:lnTo>
                  <a:lnTo>
                    <a:pt x="497" y="122"/>
                  </a:lnTo>
                  <a:lnTo>
                    <a:pt x="509" y="117"/>
                  </a:lnTo>
                  <a:lnTo>
                    <a:pt x="658" y="153"/>
                  </a:lnTo>
                  <a:lnTo>
                    <a:pt x="661" y="163"/>
                  </a:lnTo>
                  <a:lnTo>
                    <a:pt x="668" y="173"/>
                  </a:lnTo>
                  <a:lnTo>
                    <a:pt x="673" y="173"/>
                  </a:lnTo>
                  <a:lnTo>
                    <a:pt x="682" y="180"/>
                  </a:lnTo>
                  <a:lnTo>
                    <a:pt x="685" y="194"/>
                  </a:lnTo>
                  <a:lnTo>
                    <a:pt x="646" y="252"/>
                  </a:lnTo>
                  <a:lnTo>
                    <a:pt x="639" y="259"/>
                  </a:lnTo>
                  <a:lnTo>
                    <a:pt x="639" y="266"/>
                  </a:lnTo>
                  <a:lnTo>
                    <a:pt x="632" y="274"/>
                  </a:lnTo>
                  <a:lnTo>
                    <a:pt x="620" y="281"/>
                  </a:lnTo>
                  <a:lnTo>
                    <a:pt x="601" y="310"/>
                  </a:lnTo>
                  <a:lnTo>
                    <a:pt x="598" y="322"/>
                  </a:lnTo>
                  <a:lnTo>
                    <a:pt x="601" y="329"/>
                  </a:lnTo>
                  <a:lnTo>
                    <a:pt x="613" y="334"/>
                  </a:lnTo>
                  <a:lnTo>
                    <a:pt x="615" y="348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82"/>
            <p:cNvSpPr/>
            <p:nvPr/>
          </p:nvSpPr>
          <p:spPr>
            <a:xfrm>
              <a:off x="5195354" y="3569350"/>
              <a:ext cx="990600" cy="506412"/>
            </a:xfrm>
            <a:custGeom>
              <a:avLst/>
              <a:gdLst/>
              <a:ahLst/>
              <a:cxnLst/>
              <a:rect l="l" t="t" r="r" b="b"/>
              <a:pathLst>
                <a:path w="624" h="319" extrusionOk="0">
                  <a:moveTo>
                    <a:pt x="0" y="319"/>
                  </a:moveTo>
                  <a:lnTo>
                    <a:pt x="124" y="310"/>
                  </a:lnTo>
                  <a:lnTo>
                    <a:pt x="124" y="298"/>
                  </a:lnTo>
                  <a:lnTo>
                    <a:pt x="120" y="293"/>
                  </a:lnTo>
                  <a:lnTo>
                    <a:pt x="134" y="290"/>
                  </a:lnTo>
                  <a:lnTo>
                    <a:pt x="141" y="295"/>
                  </a:lnTo>
                  <a:lnTo>
                    <a:pt x="492" y="262"/>
                  </a:lnTo>
                  <a:lnTo>
                    <a:pt x="501" y="257"/>
                  </a:lnTo>
                  <a:lnTo>
                    <a:pt x="506" y="252"/>
                  </a:lnTo>
                  <a:lnTo>
                    <a:pt x="538" y="238"/>
                  </a:lnTo>
                  <a:lnTo>
                    <a:pt x="540" y="230"/>
                  </a:lnTo>
                  <a:lnTo>
                    <a:pt x="557" y="218"/>
                  </a:lnTo>
                  <a:lnTo>
                    <a:pt x="557" y="211"/>
                  </a:lnTo>
                  <a:lnTo>
                    <a:pt x="559" y="206"/>
                  </a:lnTo>
                  <a:lnTo>
                    <a:pt x="569" y="201"/>
                  </a:lnTo>
                  <a:lnTo>
                    <a:pt x="569" y="192"/>
                  </a:lnTo>
                  <a:lnTo>
                    <a:pt x="578" y="185"/>
                  </a:lnTo>
                  <a:lnTo>
                    <a:pt x="622" y="146"/>
                  </a:lnTo>
                  <a:lnTo>
                    <a:pt x="624" y="139"/>
                  </a:lnTo>
                  <a:lnTo>
                    <a:pt x="617" y="139"/>
                  </a:lnTo>
                  <a:lnTo>
                    <a:pt x="612" y="134"/>
                  </a:lnTo>
                  <a:lnTo>
                    <a:pt x="610" y="134"/>
                  </a:lnTo>
                  <a:lnTo>
                    <a:pt x="607" y="132"/>
                  </a:lnTo>
                  <a:lnTo>
                    <a:pt x="598" y="127"/>
                  </a:lnTo>
                  <a:lnTo>
                    <a:pt x="595" y="127"/>
                  </a:lnTo>
                  <a:lnTo>
                    <a:pt x="593" y="125"/>
                  </a:lnTo>
                  <a:lnTo>
                    <a:pt x="581" y="108"/>
                  </a:lnTo>
                  <a:lnTo>
                    <a:pt x="564" y="86"/>
                  </a:lnTo>
                  <a:lnTo>
                    <a:pt x="562" y="81"/>
                  </a:lnTo>
                  <a:lnTo>
                    <a:pt x="562" y="74"/>
                  </a:lnTo>
                  <a:lnTo>
                    <a:pt x="562" y="64"/>
                  </a:lnTo>
                  <a:lnTo>
                    <a:pt x="559" y="50"/>
                  </a:lnTo>
                  <a:lnTo>
                    <a:pt x="557" y="48"/>
                  </a:lnTo>
                  <a:lnTo>
                    <a:pt x="547" y="40"/>
                  </a:lnTo>
                  <a:lnTo>
                    <a:pt x="538" y="38"/>
                  </a:lnTo>
                  <a:lnTo>
                    <a:pt x="530" y="26"/>
                  </a:lnTo>
                  <a:lnTo>
                    <a:pt x="526" y="19"/>
                  </a:lnTo>
                  <a:lnTo>
                    <a:pt x="516" y="26"/>
                  </a:lnTo>
                  <a:lnTo>
                    <a:pt x="513" y="31"/>
                  </a:lnTo>
                  <a:lnTo>
                    <a:pt x="506" y="33"/>
                  </a:lnTo>
                  <a:lnTo>
                    <a:pt x="506" y="36"/>
                  </a:lnTo>
                  <a:lnTo>
                    <a:pt x="492" y="38"/>
                  </a:lnTo>
                  <a:lnTo>
                    <a:pt x="477" y="33"/>
                  </a:lnTo>
                  <a:lnTo>
                    <a:pt x="473" y="33"/>
                  </a:lnTo>
                  <a:lnTo>
                    <a:pt x="465" y="43"/>
                  </a:lnTo>
                  <a:lnTo>
                    <a:pt x="449" y="31"/>
                  </a:lnTo>
                  <a:lnTo>
                    <a:pt x="429" y="31"/>
                  </a:lnTo>
                  <a:lnTo>
                    <a:pt x="417" y="26"/>
                  </a:lnTo>
                  <a:lnTo>
                    <a:pt x="413" y="12"/>
                  </a:lnTo>
                  <a:lnTo>
                    <a:pt x="396" y="0"/>
                  </a:lnTo>
                  <a:lnTo>
                    <a:pt x="386" y="4"/>
                  </a:lnTo>
                  <a:lnTo>
                    <a:pt x="381" y="4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62" y="7"/>
                  </a:lnTo>
                  <a:lnTo>
                    <a:pt x="362" y="14"/>
                  </a:lnTo>
                  <a:lnTo>
                    <a:pt x="367" y="31"/>
                  </a:lnTo>
                  <a:lnTo>
                    <a:pt x="365" y="38"/>
                  </a:lnTo>
                  <a:lnTo>
                    <a:pt x="355" y="40"/>
                  </a:lnTo>
                  <a:lnTo>
                    <a:pt x="343" y="50"/>
                  </a:lnTo>
                  <a:lnTo>
                    <a:pt x="329" y="48"/>
                  </a:lnTo>
                  <a:lnTo>
                    <a:pt x="321" y="52"/>
                  </a:lnTo>
                  <a:lnTo>
                    <a:pt x="321" y="67"/>
                  </a:lnTo>
                  <a:lnTo>
                    <a:pt x="288" y="110"/>
                  </a:lnTo>
                  <a:lnTo>
                    <a:pt x="283" y="132"/>
                  </a:lnTo>
                  <a:lnTo>
                    <a:pt x="261" y="132"/>
                  </a:lnTo>
                  <a:lnTo>
                    <a:pt x="252" y="120"/>
                  </a:lnTo>
                  <a:lnTo>
                    <a:pt x="247" y="120"/>
                  </a:lnTo>
                  <a:lnTo>
                    <a:pt x="242" y="127"/>
                  </a:lnTo>
                  <a:lnTo>
                    <a:pt x="235" y="149"/>
                  </a:lnTo>
                  <a:lnTo>
                    <a:pt x="228" y="153"/>
                  </a:lnTo>
                  <a:lnTo>
                    <a:pt x="221" y="149"/>
                  </a:lnTo>
                  <a:lnTo>
                    <a:pt x="213" y="141"/>
                  </a:lnTo>
                  <a:lnTo>
                    <a:pt x="199" y="146"/>
                  </a:lnTo>
                  <a:lnTo>
                    <a:pt x="194" y="163"/>
                  </a:lnTo>
                  <a:lnTo>
                    <a:pt x="189" y="163"/>
                  </a:lnTo>
                  <a:lnTo>
                    <a:pt x="187" y="161"/>
                  </a:lnTo>
                  <a:lnTo>
                    <a:pt x="160" y="151"/>
                  </a:lnTo>
                  <a:lnTo>
                    <a:pt x="141" y="158"/>
                  </a:lnTo>
                  <a:lnTo>
                    <a:pt x="124" y="156"/>
                  </a:lnTo>
                  <a:lnTo>
                    <a:pt x="122" y="163"/>
                  </a:lnTo>
                  <a:lnTo>
                    <a:pt x="124" y="168"/>
                  </a:lnTo>
                  <a:lnTo>
                    <a:pt x="117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08" y="175"/>
                  </a:lnTo>
                  <a:lnTo>
                    <a:pt x="108" y="185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12" y="201"/>
                  </a:lnTo>
                  <a:lnTo>
                    <a:pt x="110" y="204"/>
                  </a:lnTo>
                  <a:lnTo>
                    <a:pt x="84" y="211"/>
                  </a:lnTo>
                  <a:lnTo>
                    <a:pt x="76" y="214"/>
                  </a:lnTo>
                  <a:lnTo>
                    <a:pt x="79" y="226"/>
                  </a:lnTo>
                  <a:lnTo>
                    <a:pt x="84" y="247"/>
                  </a:lnTo>
                  <a:lnTo>
                    <a:pt x="72" y="252"/>
                  </a:lnTo>
                  <a:lnTo>
                    <a:pt x="62" y="245"/>
                  </a:lnTo>
                  <a:lnTo>
                    <a:pt x="50" y="240"/>
                  </a:lnTo>
                  <a:lnTo>
                    <a:pt x="36" y="238"/>
                  </a:lnTo>
                  <a:lnTo>
                    <a:pt x="26" y="242"/>
                  </a:lnTo>
                  <a:lnTo>
                    <a:pt x="21" y="262"/>
                  </a:lnTo>
                  <a:lnTo>
                    <a:pt x="24" y="264"/>
                  </a:lnTo>
                  <a:lnTo>
                    <a:pt x="26" y="264"/>
                  </a:lnTo>
                  <a:lnTo>
                    <a:pt x="31" y="269"/>
                  </a:lnTo>
                  <a:lnTo>
                    <a:pt x="33" y="278"/>
                  </a:lnTo>
                  <a:lnTo>
                    <a:pt x="24" y="305"/>
                  </a:lnTo>
                  <a:lnTo>
                    <a:pt x="19" y="310"/>
                  </a:lnTo>
                  <a:lnTo>
                    <a:pt x="16" y="307"/>
                  </a:lnTo>
                  <a:lnTo>
                    <a:pt x="4" y="312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82"/>
            <p:cNvSpPr/>
            <p:nvPr/>
          </p:nvSpPr>
          <p:spPr>
            <a:xfrm>
              <a:off x="7265454" y="1783413"/>
              <a:ext cx="495300" cy="793750"/>
            </a:xfrm>
            <a:custGeom>
              <a:avLst/>
              <a:gdLst/>
              <a:ahLst/>
              <a:cxnLst/>
              <a:rect l="l" t="t" r="r" b="b"/>
              <a:pathLst>
                <a:path w="312" h="500" extrusionOk="0">
                  <a:moveTo>
                    <a:pt x="0" y="269"/>
                  </a:moveTo>
                  <a:lnTo>
                    <a:pt x="60" y="449"/>
                  </a:lnTo>
                  <a:lnTo>
                    <a:pt x="62" y="452"/>
                  </a:lnTo>
                  <a:lnTo>
                    <a:pt x="60" y="461"/>
                  </a:lnTo>
                  <a:lnTo>
                    <a:pt x="62" y="464"/>
                  </a:lnTo>
                  <a:lnTo>
                    <a:pt x="76" y="476"/>
                  </a:lnTo>
                  <a:lnTo>
                    <a:pt x="79" y="476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91" y="500"/>
                  </a:lnTo>
                  <a:lnTo>
                    <a:pt x="91" y="497"/>
                  </a:lnTo>
                  <a:lnTo>
                    <a:pt x="93" y="485"/>
                  </a:lnTo>
                  <a:lnTo>
                    <a:pt x="96" y="473"/>
                  </a:lnTo>
                  <a:lnTo>
                    <a:pt x="103" y="459"/>
                  </a:lnTo>
                  <a:lnTo>
                    <a:pt x="105" y="440"/>
                  </a:lnTo>
                  <a:lnTo>
                    <a:pt x="115" y="432"/>
                  </a:lnTo>
                  <a:lnTo>
                    <a:pt x="115" y="428"/>
                  </a:lnTo>
                  <a:lnTo>
                    <a:pt x="110" y="425"/>
                  </a:lnTo>
                  <a:lnTo>
                    <a:pt x="108" y="413"/>
                  </a:lnTo>
                  <a:lnTo>
                    <a:pt x="127" y="394"/>
                  </a:lnTo>
                  <a:lnTo>
                    <a:pt x="129" y="396"/>
                  </a:lnTo>
                  <a:lnTo>
                    <a:pt x="134" y="406"/>
                  </a:lnTo>
                  <a:lnTo>
                    <a:pt x="136" y="408"/>
                  </a:lnTo>
                  <a:lnTo>
                    <a:pt x="139" y="406"/>
                  </a:lnTo>
                  <a:lnTo>
                    <a:pt x="139" y="396"/>
                  </a:lnTo>
                  <a:lnTo>
                    <a:pt x="141" y="392"/>
                  </a:lnTo>
                  <a:lnTo>
                    <a:pt x="156" y="389"/>
                  </a:lnTo>
                  <a:lnTo>
                    <a:pt x="163" y="382"/>
                  </a:lnTo>
                  <a:lnTo>
                    <a:pt x="163" y="375"/>
                  </a:lnTo>
                  <a:lnTo>
                    <a:pt x="165" y="372"/>
                  </a:lnTo>
                  <a:lnTo>
                    <a:pt x="172" y="372"/>
                  </a:lnTo>
                  <a:lnTo>
                    <a:pt x="177" y="370"/>
                  </a:lnTo>
                  <a:lnTo>
                    <a:pt x="180" y="365"/>
                  </a:lnTo>
                  <a:lnTo>
                    <a:pt x="185" y="353"/>
                  </a:lnTo>
                  <a:lnTo>
                    <a:pt x="182" y="341"/>
                  </a:lnTo>
                  <a:lnTo>
                    <a:pt x="192" y="331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9" y="327"/>
                  </a:lnTo>
                  <a:lnTo>
                    <a:pt x="213" y="324"/>
                  </a:lnTo>
                  <a:lnTo>
                    <a:pt x="216" y="317"/>
                  </a:lnTo>
                  <a:lnTo>
                    <a:pt x="221" y="307"/>
                  </a:lnTo>
                  <a:lnTo>
                    <a:pt x="225" y="307"/>
                  </a:lnTo>
                  <a:lnTo>
                    <a:pt x="230" y="295"/>
                  </a:lnTo>
                  <a:lnTo>
                    <a:pt x="242" y="295"/>
                  </a:lnTo>
                  <a:lnTo>
                    <a:pt x="252" y="305"/>
                  </a:lnTo>
                  <a:lnTo>
                    <a:pt x="264" y="283"/>
                  </a:lnTo>
                  <a:lnTo>
                    <a:pt x="273" y="279"/>
                  </a:lnTo>
                  <a:lnTo>
                    <a:pt x="288" y="264"/>
                  </a:lnTo>
                  <a:lnTo>
                    <a:pt x="293" y="257"/>
                  </a:lnTo>
                  <a:lnTo>
                    <a:pt x="295" y="255"/>
                  </a:lnTo>
                  <a:lnTo>
                    <a:pt x="300" y="255"/>
                  </a:lnTo>
                  <a:lnTo>
                    <a:pt x="307" y="250"/>
                  </a:lnTo>
                  <a:lnTo>
                    <a:pt x="312" y="240"/>
                  </a:lnTo>
                  <a:lnTo>
                    <a:pt x="309" y="235"/>
                  </a:lnTo>
                  <a:lnTo>
                    <a:pt x="302" y="231"/>
                  </a:lnTo>
                  <a:lnTo>
                    <a:pt x="302" y="233"/>
                  </a:lnTo>
                  <a:lnTo>
                    <a:pt x="297" y="231"/>
                  </a:lnTo>
                  <a:lnTo>
                    <a:pt x="300" y="223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297" y="202"/>
                  </a:lnTo>
                  <a:lnTo>
                    <a:pt x="288" y="197"/>
                  </a:lnTo>
                  <a:lnTo>
                    <a:pt x="283" y="199"/>
                  </a:lnTo>
                  <a:lnTo>
                    <a:pt x="281" y="202"/>
                  </a:lnTo>
                  <a:lnTo>
                    <a:pt x="273" y="204"/>
                  </a:lnTo>
                  <a:lnTo>
                    <a:pt x="266" y="202"/>
                  </a:lnTo>
                  <a:lnTo>
                    <a:pt x="259" y="173"/>
                  </a:lnTo>
                  <a:lnTo>
                    <a:pt x="261" y="170"/>
                  </a:lnTo>
                  <a:lnTo>
                    <a:pt x="261" y="166"/>
                  </a:lnTo>
                  <a:lnTo>
                    <a:pt x="259" y="163"/>
                  </a:lnTo>
                  <a:lnTo>
                    <a:pt x="252" y="163"/>
                  </a:lnTo>
                  <a:lnTo>
                    <a:pt x="249" y="166"/>
                  </a:lnTo>
                  <a:lnTo>
                    <a:pt x="240" y="161"/>
                  </a:lnTo>
                  <a:lnTo>
                    <a:pt x="233" y="161"/>
                  </a:lnTo>
                  <a:lnTo>
                    <a:pt x="228" y="158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187" y="21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4" y="5"/>
                  </a:lnTo>
                  <a:lnTo>
                    <a:pt x="132" y="9"/>
                  </a:lnTo>
                  <a:lnTo>
                    <a:pt x="127" y="9"/>
                  </a:lnTo>
                  <a:lnTo>
                    <a:pt x="115" y="17"/>
                  </a:lnTo>
                  <a:lnTo>
                    <a:pt x="98" y="29"/>
                  </a:lnTo>
                  <a:lnTo>
                    <a:pt x="93" y="31"/>
                  </a:lnTo>
                  <a:lnTo>
                    <a:pt x="86" y="24"/>
                  </a:lnTo>
                  <a:lnTo>
                    <a:pt x="88" y="12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67" y="12"/>
                  </a:lnTo>
                  <a:lnTo>
                    <a:pt x="40" y="103"/>
                  </a:lnTo>
                  <a:lnTo>
                    <a:pt x="38" y="115"/>
                  </a:lnTo>
                  <a:lnTo>
                    <a:pt x="43" y="122"/>
                  </a:lnTo>
                  <a:lnTo>
                    <a:pt x="45" y="132"/>
                  </a:lnTo>
                  <a:lnTo>
                    <a:pt x="40" y="139"/>
                  </a:lnTo>
                  <a:lnTo>
                    <a:pt x="38" y="144"/>
                  </a:lnTo>
                  <a:lnTo>
                    <a:pt x="33" y="151"/>
                  </a:lnTo>
                  <a:lnTo>
                    <a:pt x="43" y="190"/>
                  </a:lnTo>
                  <a:lnTo>
                    <a:pt x="38" y="202"/>
                  </a:lnTo>
                  <a:lnTo>
                    <a:pt x="38" y="211"/>
                  </a:lnTo>
                  <a:lnTo>
                    <a:pt x="24" y="228"/>
                  </a:lnTo>
                  <a:lnTo>
                    <a:pt x="24" y="235"/>
                  </a:lnTo>
                  <a:lnTo>
                    <a:pt x="28" y="247"/>
                  </a:lnTo>
                  <a:lnTo>
                    <a:pt x="26" y="250"/>
                  </a:lnTo>
                  <a:lnTo>
                    <a:pt x="19" y="250"/>
                  </a:lnTo>
                  <a:lnTo>
                    <a:pt x="21" y="259"/>
                  </a:lnTo>
                  <a:lnTo>
                    <a:pt x="19" y="264"/>
                  </a:lnTo>
                  <a:lnTo>
                    <a:pt x="14" y="264"/>
                  </a:lnTo>
                  <a:lnTo>
                    <a:pt x="7" y="262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82"/>
            <p:cNvSpPr/>
            <p:nvPr/>
          </p:nvSpPr>
          <p:spPr>
            <a:xfrm>
              <a:off x="6251041" y="2878788"/>
              <a:ext cx="792163" cy="511175"/>
            </a:xfrm>
            <a:custGeom>
              <a:avLst/>
              <a:gdLst/>
              <a:ahLst/>
              <a:cxnLst/>
              <a:rect l="l" t="t" r="r" b="b"/>
              <a:pathLst>
                <a:path w="499" h="322" extrusionOk="0">
                  <a:moveTo>
                    <a:pt x="125" y="305"/>
                  </a:moveTo>
                  <a:lnTo>
                    <a:pt x="348" y="262"/>
                  </a:lnTo>
                  <a:lnTo>
                    <a:pt x="420" y="250"/>
                  </a:lnTo>
                  <a:lnTo>
                    <a:pt x="420" y="247"/>
                  </a:lnTo>
                  <a:lnTo>
                    <a:pt x="425" y="247"/>
                  </a:lnTo>
                  <a:lnTo>
                    <a:pt x="425" y="240"/>
                  </a:lnTo>
                  <a:lnTo>
                    <a:pt x="432" y="233"/>
                  </a:lnTo>
                  <a:lnTo>
                    <a:pt x="442" y="230"/>
                  </a:lnTo>
                  <a:lnTo>
                    <a:pt x="449" y="233"/>
                  </a:lnTo>
                  <a:lnTo>
                    <a:pt x="468" y="218"/>
                  </a:lnTo>
                  <a:lnTo>
                    <a:pt x="470" y="206"/>
                  </a:lnTo>
                  <a:lnTo>
                    <a:pt x="485" y="194"/>
                  </a:lnTo>
                  <a:lnTo>
                    <a:pt x="497" y="187"/>
                  </a:lnTo>
                  <a:lnTo>
                    <a:pt x="499" y="185"/>
                  </a:lnTo>
                  <a:lnTo>
                    <a:pt x="487" y="175"/>
                  </a:lnTo>
                  <a:lnTo>
                    <a:pt x="482" y="170"/>
                  </a:lnTo>
                  <a:lnTo>
                    <a:pt x="475" y="168"/>
                  </a:lnTo>
                  <a:lnTo>
                    <a:pt x="473" y="165"/>
                  </a:lnTo>
                  <a:lnTo>
                    <a:pt x="466" y="161"/>
                  </a:lnTo>
                  <a:lnTo>
                    <a:pt x="461" y="149"/>
                  </a:lnTo>
                  <a:lnTo>
                    <a:pt x="451" y="149"/>
                  </a:lnTo>
                  <a:lnTo>
                    <a:pt x="449" y="146"/>
                  </a:lnTo>
                  <a:lnTo>
                    <a:pt x="449" y="127"/>
                  </a:lnTo>
                  <a:lnTo>
                    <a:pt x="454" y="122"/>
                  </a:lnTo>
                  <a:lnTo>
                    <a:pt x="451" y="113"/>
                  </a:lnTo>
                  <a:lnTo>
                    <a:pt x="446" y="105"/>
                  </a:lnTo>
                  <a:lnTo>
                    <a:pt x="446" y="103"/>
                  </a:lnTo>
                  <a:lnTo>
                    <a:pt x="446" y="98"/>
                  </a:lnTo>
                  <a:lnTo>
                    <a:pt x="456" y="89"/>
                  </a:lnTo>
                  <a:lnTo>
                    <a:pt x="461" y="74"/>
                  </a:lnTo>
                  <a:lnTo>
                    <a:pt x="461" y="69"/>
                  </a:lnTo>
                  <a:lnTo>
                    <a:pt x="466" y="60"/>
                  </a:lnTo>
                  <a:lnTo>
                    <a:pt x="470" y="57"/>
                  </a:lnTo>
                  <a:lnTo>
                    <a:pt x="463" y="52"/>
                  </a:lnTo>
                  <a:lnTo>
                    <a:pt x="444" y="50"/>
                  </a:lnTo>
                  <a:lnTo>
                    <a:pt x="442" y="48"/>
                  </a:lnTo>
                  <a:lnTo>
                    <a:pt x="439" y="45"/>
                  </a:lnTo>
                  <a:lnTo>
                    <a:pt x="437" y="36"/>
                  </a:lnTo>
                  <a:lnTo>
                    <a:pt x="425" y="16"/>
                  </a:lnTo>
                  <a:lnTo>
                    <a:pt x="420" y="14"/>
                  </a:lnTo>
                  <a:lnTo>
                    <a:pt x="418" y="12"/>
                  </a:lnTo>
                  <a:lnTo>
                    <a:pt x="415" y="12"/>
                  </a:lnTo>
                  <a:lnTo>
                    <a:pt x="413" y="9"/>
                  </a:lnTo>
                  <a:lnTo>
                    <a:pt x="410" y="4"/>
                  </a:lnTo>
                  <a:lnTo>
                    <a:pt x="403" y="0"/>
                  </a:lnTo>
                  <a:lnTo>
                    <a:pt x="60" y="69"/>
                  </a:lnTo>
                  <a:lnTo>
                    <a:pt x="53" y="40"/>
                  </a:lnTo>
                  <a:lnTo>
                    <a:pt x="36" y="57"/>
                  </a:lnTo>
                  <a:lnTo>
                    <a:pt x="31" y="60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1" y="67"/>
                  </a:lnTo>
                  <a:lnTo>
                    <a:pt x="7" y="81"/>
                  </a:lnTo>
                  <a:lnTo>
                    <a:pt x="0" y="86"/>
                  </a:lnTo>
                  <a:lnTo>
                    <a:pt x="26" y="226"/>
                  </a:lnTo>
                  <a:lnTo>
                    <a:pt x="41" y="322"/>
                  </a:lnTo>
                  <a:lnTo>
                    <a:pt x="125" y="305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82"/>
            <p:cNvSpPr/>
            <p:nvPr/>
          </p:nvSpPr>
          <p:spPr>
            <a:xfrm>
              <a:off x="5462054" y="2431113"/>
              <a:ext cx="525463" cy="722312"/>
            </a:xfrm>
            <a:custGeom>
              <a:avLst/>
              <a:gdLst/>
              <a:ahLst/>
              <a:cxnLst/>
              <a:rect l="l" t="t" r="r" b="b"/>
              <a:pathLst>
                <a:path w="331" h="455" extrusionOk="0">
                  <a:moveTo>
                    <a:pt x="0" y="455"/>
                  </a:moveTo>
                  <a:lnTo>
                    <a:pt x="165" y="433"/>
                  </a:lnTo>
                  <a:lnTo>
                    <a:pt x="165" y="438"/>
                  </a:lnTo>
                  <a:lnTo>
                    <a:pt x="269" y="423"/>
                  </a:lnTo>
                  <a:lnTo>
                    <a:pt x="271" y="419"/>
                  </a:lnTo>
                  <a:lnTo>
                    <a:pt x="283" y="395"/>
                  </a:lnTo>
                  <a:lnTo>
                    <a:pt x="288" y="387"/>
                  </a:lnTo>
                  <a:lnTo>
                    <a:pt x="288" y="371"/>
                  </a:lnTo>
                  <a:lnTo>
                    <a:pt x="293" y="356"/>
                  </a:lnTo>
                  <a:lnTo>
                    <a:pt x="305" y="346"/>
                  </a:lnTo>
                  <a:lnTo>
                    <a:pt x="305" y="332"/>
                  </a:lnTo>
                  <a:lnTo>
                    <a:pt x="307" y="330"/>
                  </a:lnTo>
                  <a:lnTo>
                    <a:pt x="307" y="322"/>
                  </a:lnTo>
                  <a:lnTo>
                    <a:pt x="317" y="315"/>
                  </a:lnTo>
                  <a:lnTo>
                    <a:pt x="319" y="322"/>
                  </a:lnTo>
                  <a:lnTo>
                    <a:pt x="321" y="322"/>
                  </a:lnTo>
                  <a:lnTo>
                    <a:pt x="326" y="320"/>
                  </a:lnTo>
                  <a:lnTo>
                    <a:pt x="329" y="318"/>
                  </a:lnTo>
                  <a:lnTo>
                    <a:pt x="331" y="310"/>
                  </a:lnTo>
                  <a:lnTo>
                    <a:pt x="329" y="296"/>
                  </a:lnTo>
                  <a:lnTo>
                    <a:pt x="331" y="277"/>
                  </a:lnTo>
                  <a:lnTo>
                    <a:pt x="324" y="265"/>
                  </a:lnTo>
                  <a:lnTo>
                    <a:pt x="321" y="238"/>
                  </a:lnTo>
                  <a:lnTo>
                    <a:pt x="297" y="178"/>
                  </a:lnTo>
                  <a:lnTo>
                    <a:pt x="273" y="171"/>
                  </a:lnTo>
                  <a:lnTo>
                    <a:pt x="266" y="176"/>
                  </a:lnTo>
                  <a:lnTo>
                    <a:pt x="254" y="188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21" y="226"/>
                  </a:lnTo>
                  <a:lnTo>
                    <a:pt x="211" y="221"/>
                  </a:lnTo>
                  <a:lnTo>
                    <a:pt x="209" y="219"/>
                  </a:lnTo>
                  <a:lnTo>
                    <a:pt x="204" y="209"/>
                  </a:lnTo>
                  <a:lnTo>
                    <a:pt x="206" y="193"/>
                  </a:lnTo>
                  <a:lnTo>
                    <a:pt x="211" y="185"/>
                  </a:lnTo>
                  <a:lnTo>
                    <a:pt x="225" y="176"/>
                  </a:lnTo>
                  <a:lnTo>
                    <a:pt x="228" y="169"/>
                  </a:lnTo>
                  <a:lnTo>
                    <a:pt x="230" y="164"/>
                  </a:lnTo>
                  <a:lnTo>
                    <a:pt x="230" y="157"/>
                  </a:lnTo>
                  <a:lnTo>
                    <a:pt x="237" y="152"/>
                  </a:lnTo>
                  <a:lnTo>
                    <a:pt x="245" y="140"/>
                  </a:lnTo>
                  <a:lnTo>
                    <a:pt x="245" y="111"/>
                  </a:lnTo>
                  <a:lnTo>
                    <a:pt x="240" y="99"/>
                  </a:lnTo>
                  <a:lnTo>
                    <a:pt x="235" y="92"/>
                  </a:lnTo>
                  <a:lnTo>
                    <a:pt x="228" y="82"/>
                  </a:lnTo>
                  <a:lnTo>
                    <a:pt x="223" y="75"/>
                  </a:lnTo>
                  <a:lnTo>
                    <a:pt x="225" y="70"/>
                  </a:lnTo>
                  <a:lnTo>
                    <a:pt x="235" y="65"/>
                  </a:lnTo>
                  <a:lnTo>
                    <a:pt x="237" y="63"/>
                  </a:lnTo>
                  <a:lnTo>
                    <a:pt x="225" y="44"/>
                  </a:lnTo>
                  <a:lnTo>
                    <a:pt x="216" y="39"/>
                  </a:lnTo>
                  <a:lnTo>
                    <a:pt x="189" y="27"/>
                  </a:lnTo>
                  <a:lnTo>
                    <a:pt x="168" y="24"/>
                  </a:lnTo>
                  <a:lnTo>
                    <a:pt x="163" y="17"/>
                  </a:lnTo>
                  <a:lnTo>
                    <a:pt x="146" y="12"/>
                  </a:lnTo>
                  <a:lnTo>
                    <a:pt x="132" y="8"/>
                  </a:lnTo>
                  <a:lnTo>
                    <a:pt x="120" y="0"/>
                  </a:lnTo>
                  <a:lnTo>
                    <a:pt x="113" y="5"/>
                  </a:lnTo>
                  <a:lnTo>
                    <a:pt x="105" y="1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3" y="46"/>
                  </a:lnTo>
                  <a:lnTo>
                    <a:pt x="101" y="48"/>
                  </a:lnTo>
                  <a:lnTo>
                    <a:pt x="93" y="51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77" y="72"/>
                  </a:lnTo>
                  <a:lnTo>
                    <a:pt x="79" y="84"/>
                  </a:lnTo>
                  <a:lnTo>
                    <a:pt x="79" y="97"/>
                  </a:lnTo>
                  <a:lnTo>
                    <a:pt x="74" y="109"/>
                  </a:lnTo>
                  <a:lnTo>
                    <a:pt x="65" y="113"/>
                  </a:lnTo>
                  <a:lnTo>
                    <a:pt x="62" y="104"/>
                  </a:lnTo>
                  <a:lnTo>
                    <a:pt x="67" y="94"/>
                  </a:lnTo>
                  <a:lnTo>
                    <a:pt x="62" y="82"/>
                  </a:lnTo>
                  <a:lnTo>
                    <a:pt x="65" y="77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55" y="84"/>
                  </a:lnTo>
                  <a:lnTo>
                    <a:pt x="53" y="94"/>
                  </a:lnTo>
                  <a:lnTo>
                    <a:pt x="48" y="101"/>
                  </a:lnTo>
                  <a:lnTo>
                    <a:pt x="43" y="101"/>
                  </a:lnTo>
                  <a:lnTo>
                    <a:pt x="33" y="109"/>
                  </a:lnTo>
                  <a:lnTo>
                    <a:pt x="28" y="118"/>
                  </a:lnTo>
                  <a:lnTo>
                    <a:pt x="28" y="123"/>
                  </a:lnTo>
                  <a:lnTo>
                    <a:pt x="19" y="133"/>
                  </a:lnTo>
                  <a:lnTo>
                    <a:pt x="19" y="149"/>
                  </a:lnTo>
                  <a:lnTo>
                    <a:pt x="19" y="169"/>
                  </a:lnTo>
                  <a:lnTo>
                    <a:pt x="16" y="181"/>
                  </a:lnTo>
                  <a:lnTo>
                    <a:pt x="9" y="195"/>
                  </a:lnTo>
                  <a:lnTo>
                    <a:pt x="4" y="202"/>
                  </a:lnTo>
                  <a:lnTo>
                    <a:pt x="4" y="212"/>
                  </a:lnTo>
                  <a:lnTo>
                    <a:pt x="12" y="236"/>
                  </a:lnTo>
                  <a:lnTo>
                    <a:pt x="9" y="250"/>
                  </a:lnTo>
                  <a:lnTo>
                    <a:pt x="14" y="262"/>
                  </a:lnTo>
                  <a:lnTo>
                    <a:pt x="28" y="294"/>
                  </a:lnTo>
                  <a:lnTo>
                    <a:pt x="41" y="320"/>
                  </a:lnTo>
                  <a:lnTo>
                    <a:pt x="41" y="342"/>
                  </a:lnTo>
                  <a:lnTo>
                    <a:pt x="45" y="346"/>
                  </a:lnTo>
                  <a:lnTo>
                    <a:pt x="45" y="351"/>
                  </a:lnTo>
                  <a:lnTo>
                    <a:pt x="43" y="354"/>
                  </a:lnTo>
                  <a:lnTo>
                    <a:pt x="41" y="375"/>
                  </a:lnTo>
                  <a:lnTo>
                    <a:pt x="36" y="392"/>
                  </a:lnTo>
                  <a:lnTo>
                    <a:pt x="28" y="409"/>
                  </a:lnTo>
                  <a:lnTo>
                    <a:pt x="16" y="440"/>
                  </a:lnTo>
                  <a:lnTo>
                    <a:pt x="4" y="45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82"/>
            <p:cNvSpPr/>
            <p:nvPr/>
          </p:nvSpPr>
          <p:spPr>
            <a:xfrm>
              <a:off x="4969929" y="2188225"/>
              <a:ext cx="819150" cy="403225"/>
            </a:xfrm>
            <a:custGeom>
              <a:avLst/>
              <a:gdLst/>
              <a:ahLst/>
              <a:cxnLst/>
              <a:rect l="l" t="t" r="r" b="b"/>
              <a:pathLst>
                <a:path w="516" h="254" extrusionOk="0">
                  <a:moveTo>
                    <a:pt x="0" y="108"/>
                  </a:moveTo>
                  <a:lnTo>
                    <a:pt x="14" y="103"/>
                  </a:lnTo>
                  <a:lnTo>
                    <a:pt x="21" y="98"/>
                  </a:lnTo>
                  <a:lnTo>
                    <a:pt x="38" y="88"/>
                  </a:lnTo>
                  <a:lnTo>
                    <a:pt x="41" y="81"/>
                  </a:lnTo>
                  <a:lnTo>
                    <a:pt x="48" y="79"/>
                  </a:lnTo>
                  <a:lnTo>
                    <a:pt x="77" y="69"/>
                  </a:lnTo>
                  <a:lnTo>
                    <a:pt x="96" y="57"/>
                  </a:lnTo>
                  <a:lnTo>
                    <a:pt x="120" y="33"/>
                  </a:lnTo>
                  <a:lnTo>
                    <a:pt x="127" y="31"/>
                  </a:lnTo>
                  <a:lnTo>
                    <a:pt x="146" y="9"/>
                  </a:lnTo>
                  <a:lnTo>
                    <a:pt x="161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78" y="12"/>
                  </a:lnTo>
                  <a:lnTo>
                    <a:pt x="175" y="12"/>
                  </a:lnTo>
                  <a:lnTo>
                    <a:pt x="170" y="21"/>
                  </a:lnTo>
                  <a:lnTo>
                    <a:pt x="154" y="40"/>
                  </a:lnTo>
                  <a:lnTo>
                    <a:pt x="146" y="48"/>
                  </a:lnTo>
                  <a:lnTo>
                    <a:pt x="142" y="52"/>
                  </a:lnTo>
                  <a:lnTo>
                    <a:pt x="139" y="67"/>
                  </a:lnTo>
                  <a:lnTo>
                    <a:pt x="142" y="79"/>
                  </a:lnTo>
                  <a:lnTo>
                    <a:pt x="144" y="72"/>
                  </a:lnTo>
                  <a:lnTo>
                    <a:pt x="158" y="62"/>
                  </a:lnTo>
                  <a:lnTo>
                    <a:pt x="166" y="62"/>
                  </a:lnTo>
                  <a:lnTo>
                    <a:pt x="173" y="60"/>
                  </a:lnTo>
                  <a:lnTo>
                    <a:pt x="202" y="72"/>
                  </a:lnTo>
                  <a:lnTo>
                    <a:pt x="226" y="98"/>
                  </a:lnTo>
                  <a:lnTo>
                    <a:pt x="245" y="96"/>
                  </a:lnTo>
                  <a:lnTo>
                    <a:pt x="252" y="98"/>
                  </a:lnTo>
                  <a:lnTo>
                    <a:pt x="259" y="101"/>
                  </a:lnTo>
                  <a:lnTo>
                    <a:pt x="266" y="101"/>
                  </a:lnTo>
                  <a:lnTo>
                    <a:pt x="269" y="101"/>
                  </a:lnTo>
                  <a:lnTo>
                    <a:pt x="276" y="103"/>
                  </a:lnTo>
                  <a:lnTo>
                    <a:pt x="276" y="105"/>
                  </a:lnTo>
                  <a:lnTo>
                    <a:pt x="278" y="103"/>
                  </a:lnTo>
                  <a:lnTo>
                    <a:pt x="283" y="96"/>
                  </a:lnTo>
                  <a:lnTo>
                    <a:pt x="302" y="81"/>
                  </a:lnTo>
                  <a:lnTo>
                    <a:pt x="370" y="64"/>
                  </a:lnTo>
                  <a:lnTo>
                    <a:pt x="389" y="52"/>
                  </a:lnTo>
                  <a:lnTo>
                    <a:pt x="396" y="50"/>
                  </a:lnTo>
                  <a:lnTo>
                    <a:pt x="401" y="55"/>
                  </a:lnTo>
                  <a:lnTo>
                    <a:pt x="394" y="64"/>
                  </a:lnTo>
                  <a:lnTo>
                    <a:pt x="394" y="69"/>
                  </a:lnTo>
                  <a:lnTo>
                    <a:pt x="403" y="86"/>
                  </a:lnTo>
                  <a:lnTo>
                    <a:pt x="408" y="88"/>
                  </a:lnTo>
                  <a:lnTo>
                    <a:pt x="411" y="86"/>
                  </a:lnTo>
                  <a:lnTo>
                    <a:pt x="423" y="86"/>
                  </a:lnTo>
                  <a:lnTo>
                    <a:pt x="427" y="84"/>
                  </a:lnTo>
                  <a:lnTo>
                    <a:pt x="449" y="81"/>
                  </a:lnTo>
                  <a:lnTo>
                    <a:pt x="459" y="86"/>
                  </a:lnTo>
                  <a:lnTo>
                    <a:pt x="468" y="103"/>
                  </a:lnTo>
                  <a:lnTo>
                    <a:pt x="473" y="110"/>
                  </a:lnTo>
                  <a:lnTo>
                    <a:pt x="490" y="117"/>
                  </a:lnTo>
                  <a:lnTo>
                    <a:pt x="507" y="115"/>
                  </a:lnTo>
                  <a:lnTo>
                    <a:pt x="511" y="115"/>
                  </a:lnTo>
                  <a:lnTo>
                    <a:pt x="516" y="117"/>
                  </a:lnTo>
                  <a:lnTo>
                    <a:pt x="516" y="125"/>
                  </a:lnTo>
                  <a:lnTo>
                    <a:pt x="509" y="132"/>
                  </a:lnTo>
                  <a:lnTo>
                    <a:pt x="499" y="132"/>
                  </a:lnTo>
                  <a:lnTo>
                    <a:pt x="492" y="132"/>
                  </a:lnTo>
                  <a:lnTo>
                    <a:pt x="492" y="127"/>
                  </a:lnTo>
                  <a:lnTo>
                    <a:pt x="487" y="127"/>
                  </a:lnTo>
                  <a:lnTo>
                    <a:pt x="478" y="134"/>
                  </a:lnTo>
                  <a:lnTo>
                    <a:pt x="471" y="132"/>
                  </a:lnTo>
                  <a:lnTo>
                    <a:pt x="463" y="129"/>
                  </a:lnTo>
                  <a:lnTo>
                    <a:pt x="444" y="134"/>
                  </a:lnTo>
                  <a:lnTo>
                    <a:pt x="435" y="132"/>
                  </a:lnTo>
                  <a:lnTo>
                    <a:pt x="430" y="134"/>
                  </a:lnTo>
                  <a:lnTo>
                    <a:pt x="432" y="144"/>
                  </a:lnTo>
                  <a:lnTo>
                    <a:pt x="430" y="149"/>
                  </a:lnTo>
                  <a:lnTo>
                    <a:pt x="425" y="146"/>
                  </a:lnTo>
                  <a:lnTo>
                    <a:pt x="413" y="137"/>
                  </a:lnTo>
                  <a:lnTo>
                    <a:pt x="387" y="132"/>
                  </a:lnTo>
                  <a:lnTo>
                    <a:pt x="379" y="134"/>
                  </a:lnTo>
                  <a:lnTo>
                    <a:pt x="372" y="132"/>
                  </a:lnTo>
                  <a:lnTo>
                    <a:pt x="353" y="144"/>
                  </a:lnTo>
                  <a:lnTo>
                    <a:pt x="351" y="144"/>
                  </a:lnTo>
                  <a:lnTo>
                    <a:pt x="341" y="149"/>
                  </a:lnTo>
                  <a:lnTo>
                    <a:pt x="338" y="153"/>
                  </a:lnTo>
                  <a:lnTo>
                    <a:pt x="336" y="153"/>
                  </a:lnTo>
                  <a:lnTo>
                    <a:pt x="324" y="151"/>
                  </a:lnTo>
                  <a:lnTo>
                    <a:pt x="312" y="153"/>
                  </a:lnTo>
                  <a:lnTo>
                    <a:pt x="312" y="163"/>
                  </a:lnTo>
                  <a:lnTo>
                    <a:pt x="310" y="168"/>
                  </a:lnTo>
                  <a:lnTo>
                    <a:pt x="286" y="189"/>
                  </a:lnTo>
                  <a:lnTo>
                    <a:pt x="281" y="187"/>
                  </a:lnTo>
                  <a:lnTo>
                    <a:pt x="278" y="185"/>
                  </a:lnTo>
                  <a:lnTo>
                    <a:pt x="288" y="170"/>
                  </a:lnTo>
                  <a:lnTo>
                    <a:pt x="288" y="165"/>
                  </a:lnTo>
                  <a:lnTo>
                    <a:pt x="276" y="165"/>
                  </a:lnTo>
                  <a:lnTo>
                    <a:pt x="271" y="177"/>
                  </a:lnTo>
                  <a:lnTo>
                    <a:pt x="266" y="182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7" y="168"/>
                  </a:lnTo>
                  <a:lnTo>
                    <a:pt x="254" y="182"/>
                  </a:lnTo>
                  <a:lnTo>
                    <a:pt x="245" y="197"/>
                  </a:lnTo>
                  <a:lnTo>
                    <a:pt x="240" y="211"/>
                  </a:lnTo>
                  <a:lnTo>
                    <a:pt x="235" y="221"/>
                  </a:lnTo>
                  <a:lnTo>
                    <a:pt x="226" y="237"/>
                  </a:lnTo>
                  <a:lnTo>
                    <a:pt x="226" y="250"/>
                  </a:lnTo>
                  <a:lnTo>
                    <a:pt x="223" y="254"/>
                  </a:lnTo>
                  <a:lnTo>
                    <a:pt x="211" y="247"/>
                  </a:lnTo>
                  <a:lnTo>
                    <a:pt x="209" y="235"/>
                  </a:lnTo>
                  <a:lnTo>
                    <a:pt x="211" y="230"/>
                  </a:lnTo>
                  <a:lnTo>
                    <a:pt x="214" y="225"/>
                  </a:lnTo>
                  <a:lnTo>
                    <a:pt x="211" y="223"/>
                  </a:lnTo>
                  <a:lnTo>
                    <a:pt x="199" y="225"/>
                  </a:lnTo>
                  <a:lnTo>
                    <a:pt x="197" y="225"/>
                  </a:lnTo>
                  <a:lnTo>
                    <a:pt x="199" y="197"/>
                  </a:lnTo>
                  <a:lnTo>
                    <a:pt x="199" y="187"/>
                  </a:lnTo>
                  <a:lnTo>
                    <a:pt x="185" y="180"/>
                  </a:lnTo>
                  <a:lnTo>
                    <a:pt x="173" y="177"/>
                  </a:lnTo>
                  <a:lnTo>
                    <a:pt x="175" y="175"/>
                  </a:lnTo>
                  <a:lnTo>
                    <a:pt x="175" y="173"/>
                  </a:lnTo>
                  <a:lnTo>
                    <a:pt x="173" y="168"/>
                  </a:lnTo>
                  <a:lnTo>
                    <a:pt x="161" y="165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4" y="165"/>
                  </a:lnTo>
                  <a:lnTo>
                    <a:pt x="132" y="161"/>
                  </a:lnTo>
                  <a:lnTo>
                    <a:pt x="122" y="161"/>
                  </a:lnTo>
                  <a:lnTo>
                    <a:pt x="106" y="149"/>
                  </a:lnTo>
                  <a:lnTo>
                    <a:pt x="98" y="149"/>
                  </a:lnTo>
                  <a:lnTo>
                    <a:pt x="26" y="134"/>
                  </a:lnTo>
                  <a:lnTo>
                    <a:pt x="21" y="132"/>
                  </a:lnTo>
                  <a:lnTo>
                    <a:pt x="19" y="120"/>
                  </a:lnTo>
                  <a:lnTo>
                    <a:pt x="14" y="115"/>
                  </a:lnTo>
                  <a:lnTo>
                    <a:pt x="2" y="11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82"/>
            <p:cNvSpPr/>
            <p:nvPr/>
          </p:nvSpPr>
          <p:spPr>
            <a:xfrm>
              <a:off x="7119404" y="2599388"/>
              <a:ext cx="446088" cy="233362"/>
            </a:xfrm>
            <a:custGeom>
              <a:avLst/>
              <a:gdLst/>
              <a:ahLst/>
              <a:cxnLst/>
              <a:rect l="l" t="t" r="r" b="b"/>
              <a:pathLst>
                <a:path w="281" h="147" extrusionOk="0">
                  <a:moveTo>
                    <a:pt x="0" y="63"/>
                  </a:moveTo>
                  <a:lnTo>
                    <a:pt x="58" y="51"/>
                  </a:lnTo>
                  <a:lnTo>
                    <a:pt x="149" y="29"/>
                  </a:lnTo>
                  <a:lnTo>
                    <a:pt x="149" y="24"/>
                  </a:lnTo>
                  <a:lnTo>
                    <a:pt x="152" y="22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17"/>
                  </a:lnTo>
                  <a:lnTo>
                    <a:pt x="164" y="15"/>
                  </a:lnTo>
                  <a:lnTo>
                    <a:pt x="168" y="3"/>
                  </a:lnTo>
                  <a:lnTo>
                    <a:pt x="176" y="0"/>
                  </a:lnTo>
                  <a:lnTo>
                    <a:pt x="180" y="3"/>
                  </a:lnTo>
                  <a:lnTo>
                    <a:pt x="183" y="17"/>
                  </a:lnTo>
                  <a:lnTo>
                    <a:pt x="195" y="24"/>
                  </a:lnTo>
                  <a:lnTo>
                    <a:pt x="197" y="29"/>
                  </a:lnTo>
                  <a:lnTo>
                    <a:pt x="195" y="34"/>
                  </a:lnTo>
                  <a:lnTo>
                    <a:pt x="190" y="36"/>
                  </a:lnTo>
                  <a:lnTo>
                    <a:pt x="185" y="46"/>
                  </a:lnTo>
                  <a:lnTo>
                    <a:pt x="183" y="58"/>
                  </a:lnTo>
                  <a:lnTo>
                    <a:pt x="183" y="63"/>
                  </a:lnTo>
                  <a:lnTo>
                    <a:pt x="195" y="63"/>
                  </a:lnTo>
                  <a:lnTo>
                    <a:pt x="204" y="70"/>
                  </a:lnTo>
                  <a:lnTo>
                    <a:pt x="221" y="87"/>
                  </a:lnTo>
                  <a:lnTo>
                    <a:pt x="226" y="96"/>
                  </a:lnTo>
                  <a:lnTo>
                    <a:pt x="233" y="106"/>
                  </a:lnTo>
                  <a:lnTo>
                    <a:pt x="252" y="106"/>
                  </a:lnTo>
                  <a:lnTo>
                    <a:pt x="264" y="101"/>
                  </a:lnTo>
                  <a:lnTo>
                    <a:pt x="272" y="89"/>
                  </a:lnTo>
                  <a:lnTo>
                    <a:pt x="267" y="87"/>
                  </a:lnTo>
                  <a:lnTo>
                    <a:pt x="260" y="79"/>
                  </a:lnTo>
                  <a:lnTo>
                    <a:pt x="250" y="75"/>
                  </a:lnTo>
                  <a:lnTo>
                    <a:pt x="250" y="70"/>
                  </a:lnTo>
                  <a:lnTo>
                    <a:pt x="257" y="70"/>
                  </a:lnTo>
                  <a:lnTo>
                    <a:pt x="262" y="70"/>
                  </a:lnTo>
                  <a:lnTo>
                    <a:pt x="274" y="89"/>
                  </a:lnTo>
                  <a:lnTo>
                    <a:pt x="281" y="106"/>
                  </a:lnTo>
                  <a:lnTo>
                    <a:pt x="281" y="115"/>
                  </a:lnTo>
                  <a:lnTo>
                    <a:pt x="274" y="111"/>
                  </a:lnTo>
                  <a:lnTo>
                    <a:pt x="264" y="118"/>
                  </a:lnTo>
                  <a:lnTo>
                    <a:pt x="250" y="123"/>
                  </a:lnTo>
                  <a:lnTo>
                    <a:pt x="238" y="135"/>
                  </a:lnTo>
                  <a:lnTo>
                    <a:pt x="233" y="135"/>
                  </a:lnTo>
                  <a:lnTo>
                    <a:pt x="231" y="132"/>
                  </a:lnTo>
                  <a:lnTo>
                    <a:pt x="231" y="128"/>
                  </a:lnTo>
                  <a:lnTo>
                    <a:pt x="228" y="118"/>
                  </a:lnTo>
                  <a:lnTo>
                    <a:pt x="226" y="118"/>
                  </a:lnTo>
                  <a:lnTo>
                    <a:pt x="219" y="132"/>
                  </a:lnTo>
                  <a:lnTo>
                    <a:pt x="209" y="144"/>
                  </a:lnTo>
                  <a:lnTo>
                    <a:pt x="204" y="147"/>
                  </a:lnTo>
                  <a:lnTo>
                    <a:pt x="200" y="140"/>
                  </a:lnTo>
                  <a:lnTo>
                    <a:pt x="200" y="137"/>
                  </a:lnTo>
                  <a:lnTo>
                    <a:pt x="195" y="137"/>
                  </a:lnTo>
                  <a:lnTo>
                    <a:pt x="195" y="135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73" y="123"/>
                  </a:lnTo>
                  <a:lnTo>
                    <a:pt x="168" y="113"/>
                  </a:lnTo>
                  <a:lnTo>
                    <a:pt x="164" y="111"/>
                  </a:lnTo>
                  <a:lnTo>
                    <a:pt x="161" y="101"/>
                  </a:lnTo>
                  <a:lnTo>
                    <a:pt x="130" y="108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6" y="132"/>
                  </a:lnTo>
                  <a:lnTo>
                    <a:pt x="51" y="128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82"/>
            <p:cNvSpPr/>
            <p:nvPr/>
          </p:nvSpPr>
          <p:spPr>
            <a:xfrm>
              <a:off x="7325779" y="2759725"/>
              <a:ext cx="117475" cy="130175"/>
            </a:xfrm>
            <a:custGeom>
              <a:avLst/>
              <a:gdLst/>
              <a:ahLst/>
              <a:cxnLst/>
              <a:rect l="l" t="t" r="r" b="b"/>
              <a:pathLst>
                <a:path w="74" h="82" extrusionOk="0">
                  <a:moveTo>
                    <a:pt x="0" y="7"/>
                  </a:moveTo>
                  <a:lnTo>
                    <a:pt x="19" y="67"/>
                  </a:lnTo>
                  <a:lnTo>
                    <a:pt x="17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36" y="72"/>
                  </a:lnTo>
                  <a:lnTo>
                    <a:pt x="46" y="63"/>
                  </a:lnTo>
                  <a:lnTo>
                    <a:pt x="46" y="58"/>
                  </a:lnTo>
                  <a:lnTo>
                    <a:pt x="41" y="53"/>
                  </a:lnTo>
                  <a:lnTo>
                    <a:pt x="41" y="43"/>
                  </a:lnTo>
                  <a:lnTo>
                    <a:pt x="48" y="36"/>
                  </a:lnTo>
                  <a:lnTo>
                    <a:pt x="50" y="39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53" y="60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62" y="53"/>
                  </a:lnTo>
                  <a:lnTo>
                    <a:pt x="67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39"/>
                  </a:lnTo>
                  <a:lnTo>
                    <a:pt x="70" y="36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43" y="22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2"/>
            <p:cNvSpPr/>
            <p:nvPr/>
          </p:nvSpPr>
          <p:spPr>
            <a:xfrm>
              <a:off x="7124166" y="2770838"/>
              <a:ext cx="231775" cy="228600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0" y="32"/>
                  </a:moveTo>
                  <a:lnTo>
                    <a:pt x="48" y="20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127" y="0"/>
                  </a:lnTo>
                  <a:lnTo>
                    <a:pt x="146" y="60"/>
                  </a:lnTo>
                  <a:lnTo>
                    <a:pt x="144" y="65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4" y="75"/>
                  </a:lnTo>
                  <a:lnTo>
                    <a:pt x="134" y="77"/>
                  </a:lnTo>
                  <a:lnTo>
                    <a:pt x="110" y="87"/>
                  </a:lnTo>
                  <a:lnTo>
                    <a:pt x="103" y="84"/>
                  </a:lnTo>
                  <a:lnTo>
                    <a:pt x="101" y="87"/>
                  </a:lnTo>
                  <a:lnTo>
                    <a:pt x="101" y="92"/>
                  </a:lnTo>
                  <a:lnTo>
                    <a:pt x="98" y="94"/>
                  </a:lnTo>
                  <a:lnTo>
                    <a:pt x="84" y="96"/>
                  </a:lnTo>
                  <a:lnTo>
                    <a:pt x="62" y="104"/>
                  </a:lnTo>
                  <a:lnTo>
                    <a:pt x="60" y="101"/>
                  </a:lnTo>
                  <a:lnTo>
                    <a:pt x="50" y="116"/>
                  </a:lnTo>
                  <a:lnTo>
                    <a:pt x="21" y="137"/>
                  </a:lnTo>
                  <a:lnTo>
                    <a:pt x="9" y="144"/>
                  </a:lnTo>
                  <a:lnTo>
                    <a:pt x="2" y="135"/>
                  </a:lnTo>
                  <a:lnTo>
                    <a:pt x="14" y="123"/>
                  </a:lnTo>
                  <a:lnTo>
                    <a:pt x="17" y="116"/>
                  </a:lnTo>
                  <a:lnTo>
                    <a:pt x="9" y="10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82"/>
            <p:cNvSpPr/>
            <p:nvPr/>
          </p:nvSpPr>
          <p:spPr>
            <a:xfrm>
              <a:off x="6082766" y="3237563"/>
              <a:ext cx="609600" cy="601662"/>
            </a:xfrm>
            <a:custGeom>
              <a:avLst/>
              <a:gdLst/>
              <a:ahLst/>
              <a:cxnLst/>
              <a:rect l="l" t="t" r="r" b="b"/>
              <a:pathLst>
                <a:path w="384" h="379" extrusionOk="0">
                  <a:moveTo>
                    <a:pt x="132" y="0"/>
                  </a:moveTo>
                  <a:lnTo>
                    <a:pt x="127" y="0"/>
                  </a:lnTo>
                  <a:lnTo>
                    <a:pt x="123" y="4"/>
                  </a:lnTo>
                  <a:lnTo>
                    <a:pt x="127" y="16"/>
                  </a:lnTo>
                  <a:lnTo>
                    <a:pt x="115" y="26"/>
                  </a:lnTo>
                  <a:lnTo>
                    <a:pt x="132" y="33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5" y="108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96" y="136"/>
                  </a:lnTo>
                  <a:lnTo>
                    <a:pt x="96" y="141"/>
                  </a:lnTo>
                  <a:lnTo>
                    <a:pt x="84" y="144"/>
                  </a:lnTo>
                  <a:lnTo>
                    <a:pt x="79" y="141"/>
                  </a:lnTo>
                  <a:lnTo>
                    <a:pt x="72" y="149"/>
                  </a:lnTo>
                  <a:lnTo>
                    <a:pt x="70" y="153"/>
                  </a:lnTo>
                  <a:lnTo>
                    <a:pt x="63" y="161"/>
                  </a:lnTo>
                  <a:lnTo>
                    <a:pt x="55" y="177"/>
                  </a:lnTo>
                  <a:lnTo>
                    <a:pt x="58" y="192"/>
                  </a:lnTo>
                  <a:lnTo>
                    <a:pt x="48" y="204"/>
                  </a:lnTo>
                  <a:lnTo>
                    <a:pt x="41" y="189"/>
                  </a:lnTo>
                  <a:lnTo>
                    <a:pt x="34" y="189"/>
                  </a:lnTo>
                  <a:lnTo>
                    <a:pt x="27" y="216"/>
                  </a:lnTo>
                  <a:lnTo>
                    <a:pt x="29" y="228"/>
                  </a:lnTo>
                  <a:lnTo>
                    <a:pt x="27" y="240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0" y="259"/>
                  </a:lnTo>
                  <a:lnTo>
                    <a:pt x="3" y="273"/>
                  </a:lnTo>
                  <a:lnTo>
                    <a:pt x="3" y="283"/>
                  </a:lnTo>
                  <a:lnTo>
                    <a:pt x="3" y="290"/>
                  </a:lnTo>
                  <a:lnTo>
                    <a:pt x="5" y="295"/>
                  </a:lnTo>
                  <a:lnTo>
                    <a:pt x="22" y="317"/>
                  </a:lnTo>
                  <a:lnTo>
                    <a:pt x="34" y="334"/>
                  </a:lnTo>
                  <a:lnTo>
                    <a:pt x="36" y="336"/>
                  </a:lnTo>
                  <a:lnTo>
                    <a:pt x="39" y="336"/>
                  </a:lnTo>
                  <a:lnTo>
                    <a:pt x="48" y="341"/>
                  </a:lnTo>
                  <a:lnTo>
                    <a:pt x="51" y="343"/>
                  </a:lnTo>
                  <a:lnTo>
                    <a:pt x="53" y="343"/>
                  </a:lnTo>
                  <a:lnTo>
                    <a:pt x="58" y="348"/>
                  </a:lnTo>
                  <a:lnTo>
                    <a:pt x="65" y="348"/>
                  </a:lnTo>
                  <a:lnTo>
                    <a:pt x="67" y="350"/>
                  </a:lnTo>
                  <a:lnTo>
                    <a:pt x="65" y="358"/>
                  </a:lnTo>
                  <a:lnTo>
                    <a:pt x="79" y="370"/>
                  </a:lnTo>
                  <a:lnTo>
                    <a:pt x="96" y="377"/>
                  </a:lnTo>
                  <a:lnTo>
                    <a:pt x="106" y="379"/>
                  </a:lnTo>
                  <a:lnTo>
                    <a:pt x="115" y="370"/>
                  </a:lnTo>
                  <a:lnTo>
                    <a:pt x="115" y="365"/>
                  </a:lnTo>
                  <a:lnTo>
                    <a:pt x="123" y="360"/>
                  </a:lnTo>
                  <a:lnTo>
                    <a:pt x="130" y="367"/>
                  </a:lnTo>
                  <a:lnTo>
                    <a:pt x="135" y="370"/>
                  </a:lnTo>
                  <a:lnTo>
                    <a:pt x="139" y="367"/>
                  </a:lnTo>
                  <a:lnTo>
                    <a:pt x="161" y="360"/>
                  </a:lnTo>
                  <a:lnTo>
                    <a:pt x="166" y="346"/>
                  </a:lnTo>
                  <a:lnTo>
                    <a:pt x="168" y="346"/>
                  </a:lnTo>
                  <a:lnTo>
                    <a:pt x="173" y="350"/>
                  </a:lnTo>
                  <a:lnTo>
                    <a:pt x="190" y="334"/>
                  </a:lnTo>
                  <a:lnTo>
                    <a:pt x="195" y="338"/>
                  </a:lnTo>
                  <a:lnTo>
                    <a:pt x="209" y="319"/>
                  </a:lnTo>
                  <a:lnTo>
                    <a:pt x="207" y="312"/>
                  </a:lnTo>
                  <a:lnTo>
                    <a:pt x="207" y="300"/>
                  </a:lnTo>
                  <a:lnTo>
                    <a:pt x="221" y="273"/>
                  </a:lnTo>
                  <a:lnTo>
                    <a:pt x="240" y="204"/>
                  </a:lnTo>
                  <a:lnTo>
                    <a:pt x="243" y="201"/>
                  </a:lnTo>
                  <a:lnTo>
                    <a:pt x="252" y="209"/>
                  </a:lnTo>
                  <a:lnTo>
                    <a:pt x="255" y="213"/>
                  </a:lnTo>
                  <a:lnTo>
                    <a:pt x="259" y="218"/>
                  </a:lnTo>
                  <a:lnTo>
                    <a:pt x="271" y="216"/>
                  </a:lnTo>
                  <a:lnTo>
                    <a:pt x="279" y="204"/>
                  </a:lnTo>
                  <a:lnTo>
                    <a:pt x="284" y="177"/>
                  </a:lnTo>
                  <a:lnTo>
                    <a:pt x="291" y="168"/>
                  </a:lnTo>
                  <a:lnTo>
                    <a:pt x="300" y="173"/>
                  </a:lnTo>
                  <a:lnTo>
                    <a:pt x="308" y="156"/>
                  </a:lnTo>
                  <a:lnTo>
                    <a:pt x="315" y="153"/>
                  </a:lnTo>
                  <a:lnTo>
                    <a:pt x="320" y="146"/>
                  </a:lnTo>
                  <a:lnTo>
                    <a:pt x="324" y="132"/>
                  </a:lnTo>
                  <a:lnTo>
                    <a:pt x="329" y="127"/>
                  </a:lnTo>
                  <a:lnTo>
                    <a:pt x="329" y="124"/>
                  </a:lnTo>
                  <a:lnTo>
                    <a:pt x="327" y="122"/>
                  </a:lnTo>
                  <a:lnTo>
                    <a:pt x="329" y="100"/>
                  </a:lnTo>
                  <a:lnTo>
                    <a:pt x="329" y="98"/>
                  </a:lnTo>
                  <a:lnTo>
                    <a:pt x="334" y="93"/>
                  </a:lnTo>
                  <a:lnTo>
                    <a:pt x="372" y="120"/>
                  </a:lnTo>
                  <a:lnTo>
                    <a:pt x="377" y="120"/>
                  </a:lnTo>
                  <a:lnTo>
                    <a:pt x="380" y="120"/>
                  </a:lnTo>
                  <a:lnTo>
                    <a:pt x="384" y="98"/>
                  </a:lnTo>
                  <a:lnTo>
                    <a:pt x="384" y="98"/>
                  </a:lnTo>
                  <a:lnTo>
                    <a:pt x="375" y="79"/>
                  </a:lnTo>
                  <a:lnTo>
                    <a:pt x="370" y="79"/>
                  </a:lnTo>
                  <a:lnTo>
                    <a:pt x="368" y="69"/>
                  </a:lnTo>
                  <a:lnTo>
                    <a:pt x="360" y="72"/>
                  </a:lnTo>
                  <a:lnTo>
                    <a:pt x="353" y="72"/>
                  </a:lnTo>
                  <a:lnTo>
                    <a:pt x="348" y="67"/>
                  </a:lnTo>
                  <a:lnTo>
                    <a:pt x="322" y="76"/>
                  </a:lnTo>
                  <a:lnTo>
                    <a:pt x="317" y="84"/>
                  </a:lnTo>
                  <a:lnTo>
                    <a:pt x="308" y="88"/>
                  </a:lnTo>
                  <a:lnTo>
                    <a:pt x="298" y="86"/>
                  </a:lnTo>
                  <a:lnTo>
                    <a:pt x="293" y="81"/>
                  </a:lnTo>
                  <a:lnTo>
                    <a:pt x="288" y="91"/>
                  </a:lnTo>
                  <a:lnTo>
                    <a:pt x="281" y="93"/>
                  </a:lnTo>
                  <a:lnTo>
                    <a:pt x="276" y="103"/>
                  </a:lnTo>
                  <a:lnTo>
                    <a:pt x="269" y="105"/>
                  </a:lnTo>
                  <a:lnTo>
                    <a:pt x="252" y="124"/>
                  </a:lnTo>
                  <a:lnTo>
                    <a:pt x="247" y="127"/>
                  </a:lnTo>
                  <a:lnTo>
                    <a:pt x="243" y="134"/>
                  </a:lnTo>
                  <a:lnTo>
                    <a:pt x="231" y="79"/>
                  </a:lnTo>
                  <a:lnTo>
                    <a:pt x="147" y="9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82"/>
            <p:cNvSpPr/>
            <p:nvPr/>
          </p:nvSpPr>
          <p:spPr>
            <a:xfrm>
              <a:off x="5723991" y="3015313"/>
              <a:ext cx="568325" cy="633412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0" y="70"/>
                  </a:moveTo>
                  <a:lnTo>
                    <a:pt x="32" y="349"/>
                  </a:lnTo>
                  <a:lnTo>
                    <a:pt x="39" y="349"/>
                  </a:lnTo>
                  <a:lnTo>
                    <a:pt x="48" y="353"/>
                  </a:lnTo>
                  <a:lnTo>
                    <a:pt x="53" y="353"/>
                  </a:lnTo>
                  <a:lnTo>
                    <a:pt x="63" y="349"/>
                  </a:lnTo>
                  <a:lnTo>
                    <a:pt x="80" y="361"/>
                  </a:lnTo>
                  <a:lnTo>
                    <a:pt x="84" y="375"/>
                  </a:lnTo>
                  <a:lnTo>
                    <a:pt x="96" y="380"/>
                  </a:lnTo>
                  <a:lnTo>
                    <a:pt x="116" y="380"/>
                  </a:lnTo>
                  <a:lnTo>
                    <a:pt x="132" y="392"/>
                  </a:lnTo>
                  <a:lnTo>
                    <a:pt x="140" y="382"/>
                  </a:lnTo>
                  <a:lnTo>
                    <a:pt x="144" y="382"/>
                  </a:lnTo>
                  <a:lnTo>
                    <a:pt x="159" y="387"/>
                  </a:lnTo>
                  <a:lnTo>
                    <a:pt x="173" y="385"/>
                  </a:lnTo>
                  <a:lnTo>
                    <a:pt x="173" y="382"/>
                  </a:lnTo>
                  <a:lnTo>
                    <a:pt x="180" y="380"/>
                  </a:lnTo>
                  <a:lnTo>
                    <a:pt x="183" y="375"/>
                  </a:lnTo>
                  <a:lnTo>
                    <a:pt x="193" y="368"/>
                  </a:lnTo>
                  <a:lnTo>
                    <a:pt x="197" y="375"/>
                  </a:lnTo>
                  <a:lnTo>
                    <a:pt x="205" y="387"/>
                  </a:lnTo>
                  <a:lnTo>
                    <a:pt x="214" y="389"/>
                  </a:lnTo>
                  <a:lnTo>
                    <a:pt x="224" y="397"/>
                  </a:lnTo>
                  <a:lnTo>
                    <a:pt x="226" y="399"/>
                  </a:lnTo>
                  <a:lnTo>
                    <a:pt x="238" y="399"/>
                  </a:lnTo>
                  <a:lnTo>
                    <a:pt x="245" y="385"/>
                  </a:lnTo>
                  <a:lnTo>
                    <a:pt x="253" y="380"/>
                  </a:lnTo>
                  <a:lnTo>
                    <a:pt x="255" y="368"/>
                  </a:lnTo>
                  <a:lnTo>
                    <a:pt x="253" y="356"/>
                  </a:lnTo>
                  <a:lnTo>
                    <a:pt x="260" y="329"/>
                  </a:lnTo>
                  <a:lnTo>
                    <a:pt x="267" y="329"/>
                  </a:lnTo>
                  <a:lnTo>
                    <a:pt x="274" y="344"/>
                  </a:lnTo>
                  <a:lnTo>
                    <a:pt x="284" y="332"/>
                  </a:lnTo>
                  <a:lnTo>
                    <a:pt x="281" y="317"/>
                  </a:lnTo>
                  <a:lnTo>
                    <a:pt x="289" y="301"/>
                  </a:lnTo>
                  <a:lnTo>
                    <a:pt x="296" y="293"/>
                  </a:lnTo>
                  <a:lnTo>
                    <a:pt x="298" y="289"/>
                  </a:lnTo>
                  <a:lnTo>
                    <a:pt x="305" y="281"/>
                  </a:lnTo>
                  <a:lnTo>
                    <a:pt x="310" y="284"/>
                  </a:lnTo>
                  <a:lnTo>
                    <a:pt x="322" y="281"/>
                  </a:lnTo>
                  <a:lnTo>
                    <a:pt x="322" y="276"/>
                  </a:lnTo>
                  <a:lnTo>
                    <a:pt x="337" y="257"/>
                  </a:lnTo>
                  <a:lnTo>
                    <a:pt x="341" y="257"/>
                  </a:lnTo>
                  <a:lnTo>
                    <a:pt x="351" y="248"/>
                  </a:lnTo>
                  <a:lnTo>
                    <a:pt x="349" y="236"/>
                  </a:lnTo>
                  <a:lnTo>
                    <a:pt x="349" y="231"/>
                  </a:lnTo>
                  <a:lnTo>
                    <a:pt x="349" y="221"/>
                  </a:lnTo>
                  <a:lnTo>
                    <a:pt x="351" y="212"/>
                  </a:lnTo>
                  <a:lnTo>
                    <a:pt x="358" y="173"/>
                  </a:lnTo>
                  <a:lnTo>
                    <a:pt x="341" y="166"/>
                  </a:lnTo>
                  <a:lnTo>
                    <a:pt x="353" y="156"/>
                  </a:lnTo>
                  <a:lnTo>
                    <a:pt x="349" y="14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32" y="0"/>
                  </a:lnTo>
                  <a:lnTo>
                    <a:pt x="291" y="19"/>
                  </a:lnTo>
                  <a:lnTo>
                    <a:pt x="274" y="31"/>
                  </a:lnTo>
                  <a:lnTo>
                    <a:pt x="267" y="36"/>
                  </a:lnTo>
                  <a:lnTo>
                    <a:pt x="243" y="63"/>
                  </a:lnTo>
                  <a:lnTo>
                    <a:pt x="238" y="65"/>
                  </a:lnTo>
                  <a:lnTo>
                    <a:pt x="231" y="65"/>
                  </a:lnTo>
                  <a:lnTo>
                    <a:pt x="217" y="65"/>
                  </a:lnTo>
                  <a:lnTo>
                    <a:pt x="209" y="67"/>
                  </a:lnTo>
                  <a:lnTo>
                    <a:pt x="190" y="84"/>
                  </a:lnTo>
                  <a:lnTo>
                    <a:pt x="183" y="82"/>
                  </a:lnTo>
                  <a:lnTo>
                    <a:pt x="168" y="77"/>
                  </a:lnTo>
                  <a:lnTo>
                    <a:pt x="164" y="79"/>
                  </a:lnTo>
                  <a:lnTo>
                    <a:pt x="156" y="77"/>
                  </a:lnTo>
                  <a:lnTo>
                    <a:pt x="161" y="70"/>
                  </a:lnTo>
                  <a:lnTo>
                    <a:pt x="159" y="70"/>
                  </a:lnTo>
                  <a:lnTo>
                    <a:pt x="147" y="67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04" y="60"/>
                  </a:lnTo>
                  <a:lnTo>
                    <a:pt x="104" y="5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82"/>
            <p:cNvSpPr/>
            <p:nvPr/>
          </p:nvSpPr>
          <p:spPr>
            <a:xfrm>
              <a:off x="5369979" y="3118500"/>
              <a:ext cx="407988" cy="720725"/>
            </a:xfrm>
            <a:custGeom>
              <a:avLst/>
              <a:gdLst/>
              <a:ahLst/>
              <a:cxnLst/>
              <a:rect l="l" t="t" r="r" b="b"/>
              <a:pathLst>
                <a:path w="257" h="454" extrusionOk="0">
                  <a:moveTo>
                    <a:pt x="7" y="26"/>
                  </a:moveTo>
                  <a:lnTo>
                    <a:pt x="29" y="281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4" y="308"/>
                  </a:lnTo>
                  <a:lnTo>
                    <a:pt x="34" y="329"/>
                  </a:lnTo>
                  <a:lnTo>
                    <a:pt x="36" y="351"/>
                  </a:lnTo>
                  <a:lnTo>
                    <a:pt x="26" y="373"/>
                  </a:lnTo>
                  <a:lnTo>
                    <a:pt x="24" y="380"/>
                  </a:lnTo>
                  <a:lnTo>
                    <a:pt x="17" y="397"/>
                  </a:lnTo>
                  <a:lnTo>
                    <a:pt x="2" y="409"/>
                  </a:lnTo>
                  <a:lnTo>
                    <a:pt x="2" y="42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7" y="454"/>
                  </a:lnTo>
                  <a:lnTo>
                    <a:pt x="14" y="452"/>
                  </a:lnTo>
                  <a:lnTo>
                    <a:pt x="12" y="447"/>
                  </a:lnTo>
                  <a:lnTo>
                    <a:pt x="14" y="440"/>
                  </a:lnTo>
                  <a:lnTo>
                    <a:pt x="31" y="442"/>
                  </a:lnTo>
                  <a:lnTo>
                    <a:pt x="50" y="435"/>
                  </a:lnTo>
                  <a:lnTo>
                    <a:pt x="77" y="445"/>
                  </a:lnTo>
                  <a:lnTo>
                    <a:pt x="79" y="447"/>
                  </a:lnTo>
                  <a:lnTo>
                    <a:pt x="84" y="447"/>
                  </a:lnTo>
                  <a:lnTo>
                    <a:pt x="89" y="430"/>
                  </a:lnTo>
                  <a:lnTo>
                    <a:pt x="103" y="425"/>
                  </a:lnTo>
                  <a:lnTo>
                    <a:pt x="111" y="433"/>
                  </a:lnTo>
                  <a:lnTo>
                    <a:pt x="118" y="437"/>
                  </a:lnTo>
                  <a:lnTo>
                    <a:pt x="125" y="433"/>
                  </a:lnTo>
                  <a:lnTo>
                    <a:pt x="132" y="411"/>
                  </a:lnTo>
                  <a:lnTo>
                    <a:pt x="137" y="404"/>
                  </a:lnTo>
                  <a:lnTo>
                    <a:pt x="142" y="404"/>
                  </a:lnTo>
                  <a:lnTo>
                    <a:pt x="151" y="416"/>
                  </a:lnTo>
                  <a:lnTo>
                    <a:pt x="173" y="416"/>
                  </a:lnTo>
                  <a:lnTo>
                    <a:pt x="178" y="394"/>
                  </a:lnTo>
                  <a:lnTo>
                    <a:pt x="211" y="351"/>
                  </a:lnTo>
                  <a:lnTo>
                    <a:pt x="211" y="336"/>
                  </a:lnTo>
                  <a:lnTo>
                    <a:pt x="219" y="332"/>
                  </a:lnTo>
                  <a:lnTo>
                    <a:pt x="233" y="334"/>
                  </a:lnTo>
                  <a:lnTo>
                    <a:pt x="245" y="324"/>
                  </a:lnTo>
                  <a:lnTo>
                    <a:pt x="255" y="322"/>
                  </a:lnTo>
                  <a:lnTo>
                    <a:pt x="257" y="315"/>
                  </a:lnTo>
                  <a:lnTo>
                    <a:pt x="252" y="298"/>
                  </a:lnTo>
                  <a:lnTo>
                    <a:pt x="252" y="291"/>
                  </a:lnTo>
                  <a:lnTo>
                    <a:pt x="255" y="284"/>
                  </a:lnTo>
                  <a:lnTo>
                    <a:pt x="223" y="5"/>
                  </a:lnTo>
                  <a:lnTo>
                    <a:pt x="223" y="0"/>
                  </a:lnTo>
                  <a:lnTo>
                    <a:pt x="58" y="22"/>
                  </a:lnTo>
                  <a:lnTo>
                    <a:pt x="53" y="24"/>
                  </a:lnTo>
                  <a:lnTo>
                    <a:pt x="41" y="29"/>
                  </a:lnTo>
                  <a:lnTo>
                    <a:pt x="34" y="34"/>
                  </a:lnTo>
                  <a:lnTo>
                    <a:pt x="19" y="3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82"/>
            <p:cNvSpPr/>
            <p:nvPr/>
          </p:nvSpPr>
          <p:spPr>
            <a:xfrm>
              <a:off x="4888966" y="3034363"/>
              <a:ext cx="538163" cy="954087"/>
            </a:xfrm>
            <a:custGeom>
              <a:avLst/>
              <a:gdLst/>
              <a:ahLst/>
              <a:cxnLst/>
              <a:rect l="l" t="t" r="r" b="b"/>
              <a:pathLst>
                <a:path w="339" h="601" extrusionOk="0">
                  <a:moveTo>
                    <a:pt x="279" y="0"/>
                  </a:moveTo>
                  <a:lnTo>
                    <a:pt x="58" y="15"/>
                  </a:lnTo>
                  <a:lnTo>
                    <a:pt x="60" y="19"/>
                  </a:lnTo>
                  <a:lnTo>
                    <a:pt x="77" y="31"/>
                  </a:lnTo>
                  <a:lnTo>
                    <a:pt x="80" y="41"/>
                  </a:lnTo>
                  <a:lnTo>
                    <a:pt x="94" y="51"/>
                  </a:lnTo>
                  <a:lnTo>
                    <a:pt x="101" y="70"/>
                  </a:lnTo>
                  <a:lnTo>
                    <a:pt x="99" y="77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103"/>
                  </a:lnTo>
                  <a:lnTo>
                    <a:pt x="75" y="120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41" y="128"/>
                  </a:lnTo>
                  <a:lnTo>
                    <a:pt x="34" y="132"/>
                  </a:lnTo>
                  <a:lnTo>
                    <a:pt x="27" y="144"/>
                  </a:lnTo>
                  <a:lnTo>
                    <a:pt x="29" y="154"/>
                  </a:lnTo>
                  <a:lnTo>
                    <a:pt x="39" y="164"/>
                  </a:lnTo>
                  <a:lnTo>
                    <a:pt x="41" y="171"/>
                  </a:lnTo>
                  <a:lnTo>
                    <a:pt x="39" y="185"/>
                  </a:lnTo>
                  <a:lnTo>
                    <a:pt x="27" y="212"/>
                  </a:lnTo>
                  <a:lnTo>
                    <a:pt x="15" y="221"/>
                  </a:lnTo>
                  <a:lnTo>
                    <a:pt x="10" y="228"/>
                  </a:lnTo>
                  <a:lnTo>
                    <a:pt x="10" y="238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0" y="262"/>
                  </a:lnTo>
                  <a:lnTo>
                    <a:pt x="3" y="284"/>
                  </a:lnTo>
                  <a:lnTo>
                    <a:pt x="8" y="301"/>
                  </a:lnTo>
                  <a:lnTo>
                    <a:pt x="10" y="308"/>
                  </a:lnTo>
                  <a:lnTo>
                    <a:pt x="34" y="337"/>
                  </a:lnTo>
                  <a:lnTo>
                    <a:pt x="58" y="356"/>
                  </a:lnTo>
                  <a:lnTo>
                    <a:pt x="65" y="363"/>
                  </a:lnTo>
                  <a:lnTo>
                    <a:pt x="80" y="401"/>
                  </a:lnTo>
                  <a:lnTo>
                    <a:pt x="85" y="404"/>
                  </a:lnTo>
                  <a:lnTo>
                    <a:pt x="92" y="397"/>
                  </a:lnTo>
                  <a:lnTo>
                    <a:pt x="99" y="394"/>
                  </a:lnTo>
                  <a:lnTo>
                    <a:pt x="118" y="404"/>
                  </a:lnTo>
                  <a:lnTo>
                    <a:pt x="123" y="411"/>
                  </a:lnTo>
                  <a:lnTo>
                    <a:pt x="118" y="423"/>
                  </a:lnTo>
                  <a:lnTo>
                    <a:pt x="121" y="440"/>
                  </a:lnTo>
                  <a:lnTo>
                    <a:pt x="104" y="457"/>
                  </a:lnTo>
                  <a:lnTo>
                    <a:pt x="101" y="464"/>
                  </a:lnTo>
                  <a:lnTo>
                    <a:pt x="106" y="476"/>
                  </a:lnTo>
                  <a:lnTo>
                    <a:pt x="121" y="490"/>
                  </a:lnTo>
                  <a:lnTo>
                    <a:pt x="145" y="505"/>
                  </a:lnTo>
                  <a:lnTo>
                    <a:pt x="157" y="510"/>
                  </a:lnTo>
                  <a:lnTo>
                    <a:pt x="181" y="529"/>
                  </a:lnTo>
                  <a:lnTo>
                    <a:pt x="185" y="548"/>
                  </a:lnTo>
                  <a:lnTo>
                    <a:pt x="193" y="558"/>
                  </a:lnTo>
                  <a:lnTo>
                    <a:pt x="193" y="563"/>
                  </a:lnTo>
                  <a:lnTo>
                    <a:pt x="185" y="567"/>
                  </a:lnTo>
                  <a:lnTo>
                    <a:pt x="185" y="572"/>
                  </a:lnTo>
                  <a:lnTo>
                    <a:pt x="202" y="601"/>
                  </a:lnTo>
                  <a:lnTo>
                    <a:pt x="207" y="601"/>
                  </a:lnTo>
                  <a:lnTo>
                    <a:pt x="207" y="596"/>
                  </a:lnTo>
                  <a:lnTo>
                    <a:pt x="212" y="596"/>
                  </a:lnTo>
                  <a:lnTo>
                    <a:pt x="214" y="599"/>
                  </a:lnTo>
                  <a:lnTo>
                    <a:pt x="219" y="579"/>
                  </a:lnTo>
                  <a:lnTo>
                    <a:pt x="229" y="575"/>
                  </a:lnTo>
                  <a:lnTo>
                    <a:pt x="243" y="577"/>
                  </a:lnTo>
                  <a:lnTo>
                    <a:pt x="255" y="582"/>
                  </a:lnTo>
                  <a:lnTo>
                    <a:pt x="265" y="589"/>
                  </a:lnTo>
                  <a:lnTo>
                    <a:pt x="277" y="584"/>
                  </a:lnTo>
                  <a:lnTo>
                    <a:pt x="272" y="563"/>
                  </a:lnTo>
                  <a:lnTo>
                    <a:pt x="269" y="551"/>
                  </a:lnTo>
                  <a:lnTo>
                    <a:pt x="277" y="548"/>
                  </a:lnTo>
                  <a:lnTo>
                    <a:pt x="303" y="541"/>
                  </a:lnTo>
                  <a:lnTo>
                    <a:pt x="305" y="538"/>
                  </a:lnTo>
                  <a:lnTo>
                    <a:pt x="296" y="526"/>
                  </a:lnTo>
                  <a:lnTo>
                    <a:pt x="296" y="524"/>
                  </a:lnTo>
                  <a:lnTo>
                    <a:pt x="301" y="522"/>
                  </a:lnTo>
                  <a:lnTo>
                    <a:pt x="301" y="512"/>
                  </a:lnTo>
                  <a:lnTo>
                    <a:pt x="305" y="507"/>
                  </a:lnTo>
                  <a:lnTo>
                    <a:pt x="303" y="507"/>
                  </a:lnTo>
                  <a:lnTo>
                    <a:pt x="303" y="502"/>
                  </a:lnTo>
                  <a:lnTo>
                    <a:pt x="303" y="498"/>
                  </a:lnTo>
                  <a:lnTo>
                    <a:pt x="305" y="478"/>
                  </a:lnTo>
                  <a:lnTo>
                    <a:pt x="305" y="462"/>
                  </a:lnTo>
                  <a:lnTo>
                    <a:pt x="320" y="450"/>
                  </a:lnTo>
                  <a:lnTo>
                    <a:pt x="327" y="433"/>
                  </a:lnTo>
                  <a:lnTo>
                    <a:pt x="329" y="426"/>
                  </a:lnTo>
                  <a:lnTo>
                    <a:pt x="339" y="404"/>
                  </a:lnTo>
                  <a:lnTo>
                    <a:pt x="337" y="382"/>
                  </a:lnTo>
                  <a:lnTo>
                    <a:pt x="327" y="361"/>
                  </a:lnTo>
                  <a:lnTo>
                    <a:pt x="329" y="349"/>
                  </a:lnTo>
                  <a:lnTo>
                    <a:pt x="329" y="339"/>
                  </a:lnTo>
                  <a:lnTo>
                    <a:pt x="332" y="334"/>
                  </a:lnTo>
                  <a:lnTo>
                    <a:pt x="310" y="79"/>
                  </a:lnTo>
                  <a:lnTo>
                    <a:pt x="305" y="77"/>
                  </a:lnTo>
                  <a:lnTo>
                    <a:pt x="303" y="72"/>
                  </a:lnTo>
                  <a:lnTo>
                    <a:pt x="298" y="48"/>
                  </a:lnTo>
                  <a:lnTo>
                    <a:pt x="296" y="41"/>
                  </a:lnTo>
                  <a:lnTo>
                    <a:pt x="286" y="34"/>
                  </a:lnTo>
                  <a:lnTo>
                    <a:pt x="279" y="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82"/>
            <p:cNvSpPr/>
            <p:nvPr/>
          </p:nvSpPr>
          <p:spPr>
            <a:xfrm>
              <a:off x="5889091" y="3817000"/>
              <a:ext cx="1185863" cy="514350"/>
            </a:xfrm>
            <a:custGeom>
              <a:avLst/>
              <a:gdLst/>
              <a:ahLst/>
              <a:cxnLst/>
              <a:rect l="l" t="t" r="r" b="b"/>
              <a:pathLst>
                <a:path w="747" h="324" extrusionOk="0">
                  <a:moveTo>
                    <a:pt x="0" y="286"/>
                  </a:moveTo>
                  <a:lnTo>
                    <a:pt x="2" y="262"/>
                  </a:lnTo>
                  <a:lnTo>
                    <a:pt x="9" y="262"/>
                  </a:lnTo>
                  <a:lnTo>
                    <a:pt x="12" y="259"/>
                  </a:lnTo>
                  <a:lnTo>
                    <a:pt x="19" y="255"/>
                  </a:lnTo>
                  <a:lnTo>
                    <a:pt x="19" y="247"/>
                  </a:lnTo>
                  <a:lnTo>
                    <a:pt x="19" y="243"/>
                  </a:lnTo>
                  <a:lnTo>
                    <a:pt x="21" y="238"/>
                  </a:lnTo>
                  <a:lnTo>
                    <a:pt x="28" y="228"/>
                  </a:lnTo>
                  <a:lnTo>
                    <a:pt x="45" y="221"/>
                  </a:lnTo>
                  <a:lnTo>
                    <a:pt x="67" y="216"/>
                  </a:lnTo>
                  <a:lnTo>
                    <a:pt x="86" y="197"/>
                  </a:lnTo>
                  <a:lnTo>
                    <a:pt x="93" y="194"/>
                  </a:lnTo>
                  <a:lnTo>
                    <a:pt x="105" y="182"/>
                  </a:lnTo>
                  <a:lnTo>
                    <a:pt x="110" y="173"/>
                  </a:lnTo>
                  <a:lnTo>
                    <a:pt x="110" y="173"/>
                  </a:lnTo>
                  <a:lnTo>
                    <a:pt x="117" y="173"/>
                  </a:lnTo>
                  <a:lnTo>
                    <a:pt x="120" y="168"/>
                  </a:lnTo>
                  <a:lnTo>
                    <a:pt x="122" y="166"/>
                  </a:lnTo>
                  <a:lnTo>
                    <a:pt x="127" y="158"/>
                  </a:lnTo>
                  <a:lnTo>
                    <a:pt x="132" y="158"/>
                  </a:lnTo>
                  <a:lnTo>
                    <a:pt x="137" y="163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56" y="149"/>
                  </a:lnTo>
                  <a:lnTo>
                    <a:pt x="163" y="144"/>
                  </a:lnTo>
                  <a:lnTo>
                    <a:pt x="175" y="144"/>
                  </a:lnTo>
                  <a:lnTo>
                    <a:pt x="189" y="120"/>
                  </a:lnTo>
                  <a:lnTo>
                    <a:pt x="201" y="113"/>
                  </a:lnTo>
                  <a:lnTo>
                    <a:pt x="204" y="106"/>
                  </a:lnTo>
                  <a:lnTo>
                    <a:pt x="204" y="98"/>
                  </a:lnTo>
                  <a:lnTo>
                    <a:pt x="204" y="91"/>
                  </a:lnTo>
                  <a:lnTo>
                    <a:pt x="206" y="84"/>
                  </a:lnTo>
                  <a:lnTo>
                    <a:pt x="206" y="82"/>
                  </a:lnTo>
                  <a:lnTo>
                    <a:pt x="228" y="77"/>
                  </a:lnTo>
                  <a:lnTo>
                    <a:pt x="228" y="82"/>
                  </a:lnTo>
                  <a:lnTo>
                    <a:pt x="249" y="79"/>
                  </a:lnTo>
                  <a:lnTo>
                    <a:pt x="259" y="77"/>
                  </a:lnTo>
                  <a:lnTo>
                    <a:pt x="264" y="77"/>
                  </a:lnTo>
                  <a:lnTo>
                    <a:pt x="490" y="41"/>
                  </a:lnTo>
                  <a:lnTo>
                    <a:pt x="703" y="0"/>
                  </a:lnTo>
                  <a:lnTo>
                    <a:pt x="706" y="5"/>
                  </a:lnTo>
                  <a:lnTo>
                    <a:pt x="708" y="7"/>
                  </a:lnTo>
                  <a:lnTo>
                    <a:pt x="713" y="12"/>
                  </a:lnTo>
                  <a:lnTo>
                    <a:pt x="718" y="12"/>
                  </a:lnTo>
                  <a:lnTo>
                    <a:pt x="722" y="17"/>
                  </a:lnTo>
                  <a:lnTo>
                    <a:pt x="725" y="21"/>
                  </a:lnTo>
                  <a:lnTo>
                    <a:pt x="730" y="31"/>
                  </a:lnTo>
                  <a:lnTo>
                    <a:pt x="727" y="33"/>
                  </a:lnTo>
                  <a:lnTo>
                    <a:pt x="727" y="36"/>
                  </a:lnTo>
                  <a:lnTo>
                    <a:pt x="725" y="36"/>
                  </a:lnTo>
                  <a:lnTo>
                    <a:pt x="725" y="31"/>
                  </a:lnTo>
                  <a:lnTo>
                    <a:pt x="718" y="33"/>
                  </a:lnTo>
                  <a:lnTo>
                    <a:pt x="713" y="33"/>
                  </a:lnTo>
                  <a:lnTo>
                    <a:pt x="708" y="31"/>
                  </a:lnTo>
                  <a:lnTo>
                    <a:pt x="706" y="33"/>
                  </a:lnTo>
                  <a:lnTo>
                    <a:pt x="708" y="36"/>
                  </a:lnTo>
                  <a:lnTo>
                    <a:pt x="708" y="38"/>
                  </a:lnTo>
                  <a:lnTo>
                    <a:pt x="686" y="48"/>
                  </a:lnTo>
                  <a:lnTo>
                    <a:pt x="682" y="53"/>
                  </a:lnTo>
                  <a:lnTo>
                    <a:pt x="674" y="60"/>
                  </a:lnTo>
                  <a:lnTo>
                    <a:pt x="662" y="62"/>
                  </a:lnTo>
                  <a:lnTo>
                    <a:pt x="660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7" y="72"/>
                  </a:lnTo>
                  <a:lnTo>
                    <a:pt x="679" y="67"/>
                  </a:lnTo>
                  <a:lnTo>
                    <a:pt x="694" y="62"/>
                  </a:lnTo>
                  <a:lnTo>
                    <a:pt x="701" y="58"/>
                  </a:lnTo>
                  <a:lnTo>
                    <a:pt x="713" y="58"/>
                  </a:lnTo>
                  <a:lnTo>
                    <a:pt x="715" y="60"/>
                  </a:lnTo>
                  <a:lnTo>
                    <a:pt x="713" y="67"/>
                  </a:lnTo>
                  <a:lnTo>
                    <a:pt x="715" y="72"/>
                  </a:lnTo>
                  <a:lnTo>
                    <a:pt x="718" y="74"/>
                  </a:lnTo>
                  <a:lnTo>
                    <a:pt x="725" y="72"/>
                  </a:lnTo>
                  <a:lnTo>
                    <a:pt x="725" y="67"/>
                  </a:lnTo>
                  <a:lnTo>
                    <a:pt x="732" y="58"/>
                  </a:lnTo>
                  <a:lnTo>
                    <a:pt x="739" y="58"/>
                  </a:lnTo>
                  <a:lnTo>
                    <a:pt x="744" y="70"/>
                  </a:lnTo>
                  <a:lnTo>
                    <a:pt x="747" y="86"/>
                  </a:lnTo>
                  <a:lnTo>
                    <a:pt x="747" y="91"/>
                  </a:lnTo>
                  <a:lnTo>
                    <a:pt x="747" y="94"/>
                  </a:lnTo>
                  <a:lnTo>
                    <a:pt x="737" y="103"/>
                  </a:lnTo>
                  <a:lnTo>
                    <a:pt x="735" y="108"/>
                  </a:lnTo>
                  <a:lnTo>
                    <a:pt x="732" y="113"/>
                  </a:lnTo>
                  <a:lnTo>
                    <a:pt x="725" y="120"/>
                  </a:lnTo>
                  <a:lnTo>
                    <a:pt x="718" y="122"/>
                  </a:lnTo>
                  <a:lnTo>
                    <a:pt x="710" y="127"/>
                  </a:lnTo>
                  <a:lnTo>
                    <a:pt x="696" y="125"/>
                  </a:lnTo>
                  <a:lnTo>
                    <a:pt x="691" y="125"/>
                  </a:lnTo>
                  <a:lnTo>
                    <a:pt x="691" y="125"/>
                  </a:lnTo>
                  <a:lnTo>
                    <a:pt x="689" y="125"/>
                  </a:lnTo>
                  <a:lnTo>
                    <a:pt x="686" y="120"/>
                  </a:lnTo>
                  <a:lnTo>
                    <a:pt x="686" y="115"/>
                  </a:lnTo>
                  <a:lnTo>
                    <a:pt x="684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7"/>
                  </a:lnTo>
                  <a:lnTo>
                    <a:pt x="677" y="132"/>
                  </a:lnTo>
                  <a:lnTo>
                    <a:pt x="677" y="130"/>
                  </a:lnTo>
                  <a:lnTo>
                    <a:pt x="679" y="137"/>
                  </a:lnTo>
                  <a:lnTo>
                    <a:pt x="686" y="137"/>
                  </a:lnTo>
                  <a:lnTo>
                    <a:pt x="691" y="144"/>
                  </a:lnTo>
                  <a:lnTo>
                    <a:pt x="689" y="151"/>
                  </a:lnTo>
                  <a:lnTo>
                    <a:pt x="691" y="156"/>
                  </a:lnTo>
                  <a:lnTo>
                    <a:pt x="674" y="175"/>
                  </a:lnTo>
                  <a:lnTo>
                    <a:pt x="670" y="175"/>
                  </a:lnTo>
                  <a:lnTo>
                    <a:pt x="660" y="173"/>
                  </a:lnTo>
                  <a:lnTo>
                    <a:pt x="653" y="173"/>
                  </a:lnTo>
                  <a:lnTo>
                    <a:pt x="653" y="175"/>
                  </a:lnTo>
                  <a:lnTo>
                    <a:pt x="658" y="180"/>
                  </a:lnTo>
                  <a:lnTo>
                    <a:pt x="677" y="180"/>
                  </a:lnTo>
                  <a:lnTo>
                    <a:pt x="686" y="175"/>
                  </a:lnTo>
                  <a:lnTo>
                    <a:pt x="703" y="168"/>
                  </a:lnTo>
                  <a:lnTo>
                    <a:pt x="706" y="163"/>
                  </a:lnTo>
                  <a:lnTo>
                    <a:pt x="708" y="163"/>
                  </a:lnTo>
                  <a:lnTo>
                    <a:pt x="715" y="170"/>
                  </a:lnTo>
                  <a:lnTo>
                    <a:pt x="708" y="182"/>
                  </a:lnTo>
                  <a:lnTo>
                    <a:pt x="696" y="197"/>
                  </a:lnTo>
                  <a:lnTo>
                    <a:pt x="682" y="199"/>
                  </a:lnTo>
                  <a:lnTo>
                    <a:pt x="674" y="204"/>
                  </a:lnTo>
                  <a:lnTo>
                    <a:pt x="658" y="207"/>
                  </a:lnTo>
                  <a:lnTo>
                    <a:pt x="643" y="231"/>
                  </a:lnTo>
                  <a:lnTo>
                    <a:pt x="636" y="231"/>
                  </a:lnTo>
                  <a:lnTo>
                    <a:pt x="636" y="233"/>
                  </a:lnTo>
                  <a:lnTo>
                    <a:pt x="638" y="235"/>
                  </a:lnTo>
                  <a:lnTo>
                    <a:pt x="622" y="245"/>
                  </a:lnTo>
                  <a:lnTo>
                    <a:pt x="612" y="257"/>
                  </a:lnTo>
                  <a:lnTo>
                    <a:pt x="602" y="279"/>
                  </a:lnTo>
                  <a:lnTo>
                    <a:pt x="598" y="303"/>
                  </a:lnTo>
                  <a:lnTo>
                    <a:pt x="593" y="310"/>
                  </a:lnTo>
                  <a:lnTo>
                    <a:pt x="586" y="315"/>
                  </a:lnTo>
                  <a:lnTo>
                    <a:pt x="550" y="319"/>
                  </a:lnTo>
                  <a:lnTo>
                    <a:pt x="545" y="324"/>
                  </a:lnTo>
                  <a:lnTo>
                    <a:pt x="432" y="245"/>
                  </a:lnTo>
                  <a:lnTo>
                    <a:pt x="333" y="257"/>
                  </a:lnTo>
                  <a:lnTo>
                    <a:pt x="331" y="243"/>
                  </a:lnTo>
                  <a:lnTo>
                    <a:pt x="314" y="231"/>
                  </a:lnTo>
                  <a:lnTo>
                    <a:pt x="307" y="233"/>
                  </a:lnTo>
                  <a:lnTo>
                    <a:pt x="302" y="231"/>
                  </a:lnTo>
                  <a:lnTo>
                    <a:pt x="305" y="226"/>
                  </a:lnTo>
                  <a:lnTo>
                    <a:pt x="302" y="223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5" y="240"/>
                  </a:lnTo>
                  <a:lnTo>
                    <a:pt x="161" y="250"/>
                  </a:lnTo>
                  <a:lnTo>
                    <a:pt x="161" y="255"/>
                  </a:lnTo>
                  <a:lnTo>
                    <a:pt x="153" y="255"/>
                  </a:lnTo>
                  <a:lnTo>
                    <a:pt x="127" y="267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82"/>
            <p:cNvSpPr/>
            <p:nvPr/>
          </p:nvSpPr>
          <p:spPr>
            <a:xfrm>
              <a:off x="5106454" y="3950350"/>
              <a:ext cx="1109663" cy="388937"/>
            </a:xfrm>
            <a:custGeom>
              <a:avLst/>
              <a:gdLst/>
              <a:ahLst/>
              <a:cxnLst/>
              <a:rect l="l" t="t" r="r" b="b"/>
              <a:pathLst>
                <a:path w="699" h="245" extrusionOk="0">
                  <a:moveTo>
                    <a:pt x="699" y="0"/>
                  </a:moveTo>
                  <a:lnTo>
                    <a:pt x="557" y="17"/>
                  </a:lnTo>
                  <a:lnTo>
                    <a:pt x="548" y="22"/>
                  </a:lnTo>
                  <a:lnTo>
                    <a:pt x="197" y="55"/>
                  </a:lnTo>
                  <a:lnTo>
                    <a:pt x="190" y="50"/>
                  </a:lnTo>
                  <a:lnTo>
                    <a:pt x="176" y="53"/>
                  </a:lnTo>
                  <a:lnTo>
                    <a:pt x="180" y="58"/>
                  </a:lnTo>
                  <a:lnTo>
                    <a:pt x="180" y="70"/>
                  </a:lnTo>
                  <a:lnTo>
                    <a:pt x="56" y="79"/>
                  </a:lnTo>
                  <a:lnTo>
                    <a:pt x="48" y="94"/>
                  </a:lnTo>
                  <a:lnTo>
                    <a:pt x="44" y="113"/>
                  </a:lnTo>
                  <a:lnTo>
                    <a:pt x="46" y="118"/>
                  </a:lnTo>
                  <a:lnTo>
                    <a:pt x="41" y="135"/>
                  </a:lnTo>
                  <a:lnTo>
                    <a:pt x="39" y="139"/>
                  </a:lnTo>
                  <a:lnTo>
                    <a:pt x="41" y="144"/>
                  </a:lnTo>
                  <a:lnTo>
                    <a:pt x="36" y="154"/>
                  </a:lnTo>
                  <a:lnTo>
                    <a:pt x="27" y="166"/>
                  </a:lnTo>
                  <a:lnTo>
                    <a:pt x="22" y="187"/>
                  </a:lnTo>
                  <a:lnTo>
                    <a:pt x="10" y="202"/>
                  </a:lnTo>
                  <a:lnTo>
                    <a:pt x="12" y="216"/>
                  </a:lnTo>
                  <a:lnTo>
                    <a:pt x="12" y="235"/>
                  </a:lnTo>
                  <a:lnTo>
                    <a:pt x="8" y="235"/>
                  </a:lnTo>
                  <a:lnTo>
                    <a:pt x="0" y="245"/>
                  </a:lnTo>
                  <a:lnTo>
                    <a:pt x="180" y="233"/>
                  </a:lnTo>
                  <a:lnTo>
                    <a:pt x="404" y="211"/>
                  </a:lnTo>
                  <a:lnTo>
                    <a:pt x="493" y="202"/>
                  </a:lnTo>
                  <a:lnTo>
                    <a:pt x="495" y="178"/>
                  </a:lnTo>
                  <a:lnTo>
                    <a:pt x="502" y="178"/>
                  </a:lnTo>
                  <a:lnTo>
                    <a:pt x="505" y="175"/>
                  </a:lnTo>
                  <a:lnTo>
                    <a:pt x="512" y="171"/>
                  </a:lnTo>
                  <a:lnTo>
                    <a:pt x="512" y="163"/>
                  </a:lnTo>
                  <a:lnTo>
                    <a:pt x="512" y="159"/>
                  </a:lnTo>
                  <a:lnTo>
                    <a:pt x="514" y="154"/>
                  </a:lnTo>
                  <a:lnTo>
                    <a:pt x="521" y="144"/>
                  </a:lnTo>
                  <a:lnTo>
                    <a:pt x="538" y="137"/>
                  </a:lnTo>
                  <a:lnTo>
                    <a:pt x="560" y="132"/>
                  </a:lnTo>
                  <a:lnTo>
                    <a:pt x="579" y="113"/>
                  </a:lnTo>
                  <a:lnTo>
                    <a:pt x="586" y="110"/>
                  </a:lnTo>
                  <a:lnTo>
                    <a:pt x="598" y="98"/>
                  </a:lnTo>
                  <a:lnTo>
                    <a:pt x="603" y="89"/>
                  </a:lnTo>
                  <a:lnTo>
                    <a:pt x="603" y="89"/>
                  </a:lnTo>
                  <a:lnTo>
                    <a:pt x="610" y="89"/>
                  </a:lnTo>
                  <a:lnTo>
                    <a:pt x="613" y="84"/>
                  </a:lnTo>
                  <a:lnTo>
                    <a:pt x="615" y="82"/>
                  </a:lnTo>
                  <a:lnTo>
                    <a:pt x="620" y="74"/>
                  </a:lnTo>
                  <a:lnTo>
                    <a:pt x="625" y="74"/>
                  </a:lnTo>
                  <a:lnTo>
                    <a:pt x="630" y="79"/>
                  </a:lnTo>
                  <a:lnTo>
                    <a:pt x="637" y="74"/>
                  </a:lnTo>
                  <a:lnTo>
                    <a:pt x="637" y="72"/>
                  </a:lnTo>
                  <a:lnTo>
                    <a:pt x="649" y="65"/>
                  </a:lnTo>
                  <a:lnTo>
                    <a:pt x="656" y="60"/>
                  </a:lnTo>
                  <a:lnTo>
                    <a:pt x="668" y="60"/>
                  </a:lnTo>
                  <a:lnTo>
                    <a:pt x="682" y="36"/>
                  </a:lnTo>
                  <a:lnTo>
                    <a:pt x="694" y="29"/>
                  </a:lnTo>
                  <a:lnTo>
                    <a:pt x="697" y="22"/>
                  </a:lnTo>
                  <a:lnTo>
                    <a:pt x="697" y="14"/>
                  </a:lnTo>
                  <a:lnTo>
                    <a:pt x="697" y="7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2"/>
            <p:cNvSpPr/>
            <p:nvPr/>
          </p:nvSpPr>
          <p:spPr>
            <a:xfrm>
              <a:off x="6063716" y="4171013"/>
              <a:ext cx="690563" cy="523875"/>
            </a:xfrm>
            <a:custGeom>
              <a:avLst/>
              <a:gdLst/>
              <a:ahLst/>
              <a:cxnLst/>
              <a:rect l="l" t="t" r="r" b="b"/>
              <a:pathLst>
                <a:path w="435" h="330" extrusionOk="0">
                  <a:moveTo>
                    <a:pt x="262" y="330"/>
                  </a:moveTo>
                  <a:lnTo>
                    <a:pt x="257" y="330"/>
                  </a:lnTo>
                  <a:lnTo>
                    <a:pt x="245" y="330"/>
                  </a:lnTo>
                  <a:lnTo>
                    <a:pt x="240" y="327"/>
                  </a:lnTo>
                  <a:lnTo>
                    <a:pt x="238" y="320"/>
                  </a:lnTo>
                  <a:lnTo>
                    <a:pt x="233" y="298"/>
                  </a:lnTo>
                  <a:lnTo>
                    <a:pt x="221" y="284"/>
                  </a:lnTo>
                  <a:lnTo>
                    <a:pt x="209" y="279"/>
                  </a:lnTo>
                  <a:lnTo>
                    <a:pt x="202" y="258"/>
                  </a:lnTo>
                  <a:lnTo>
                    <a:pt x="192" y="245"/>
                  </a:lnTo>
                  <a:lnTo>
                    <a:pt x="190" y="233"/>
                  </a:lnTo>
                  <a:lnTo>
                    <a:pt x="183" y="231"/>
                  </a:lnTo>
                  <a:lnTo>
                    <a:pt x="166" y="226"/>
                  </a:lnTo>
                  <a:lnTo>
                    <a:pt x="156" y="214"/>
                  </a:lnTo>
                  <a:lnTo>
                    <a:pt x="147" y="207"/>
                  </a:lnTo>
                  <a:lnTo>
                    <a:pt x="147" y="200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23" y="181"/>
                  </a:lnTo>
                  <a:lnTo>
                    <a:pt x="96" y="157"/>
                  </a:lnTo>
                  <a:lnTo>
                    <a:pt x="84" y="152"/>
                  </a:lnTo>
                  <a:lnTo>
                    <a:pt x="79" y="142"/>
                  </a:lnTo>
                  <a:lnTo>
                    <a:pt x="67" y="133"/>
                  </a:lnTo>
                  <a:lnTo>
                    <a:pt x="60" y="116"/>
                  </a:lnTo>
                  <a:lnTo>
                    <a:pt x="51" y="108"/>
                  </a:lnTo>
                  <a:lnTo>
                    <a:pt x="48" y="101"/>
                  </a:lnTo>
                  <a:lnTo>
                    <a:pt x="31" y="96"/>
                  </a:lnTo>
                  <a:lnTo>
                    <a:pt x="7" y="87"/>
                  </a:lnTo>
                  <a:lnTo>
                    <a:pt x="0" y="80"/>
                  </a:lnTo>
                  <a:lnTo>
                    <a:pt x="7" y="60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43" y="32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5" y="3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204" y="8"/>
                  </a:lnTo>
                  <a:lnTo>
                    <a:pt x="221" y="20"/>
                  </a:lnTo>
                  <a:lnTo>
                    <a:pt x="223" y="34"/>
                  </a:lnTo>
                  <a:lnTo>
                    <a:pt x="322" y="22"/>
                  </a:lnTo>
                  <a:lnTo>
                    <a:pt x="435" y="101"/>
                  </a:lnTo>
                  <a:lnTo>
                    <a:pt x="432" y="104"/>
                  </a:lnTo>
                  <a:lnTo>
                    <a:pt x="423" y="108"/>
                  </a:lnTo>
                  <a:lnTo>
                    <a:pt x="416" y="121"/>
                  </a:lnTo>
                  <a:lnTo>
                    <a:pt x="404" y="135"/>
                  </a:lnTo>
                  <a:lnTo>
                    <a:pt x="396" y="149"/>
                  </a:lnTo>
                  <a:lnTo>
                    <a:pt x="392" y="161"/>
                  </a:lnTo>
                  <a:lnTo>
                    <a:pt x="392" y="173"/>
                  </a:lnTo>
                  <a:lnTo>
                    <a:pt x="392" y="183"/>
                  </a:lnTo>
                  <a:lnTo>
                    <a:pt x="389" y="188"/>
                  </a:lnTo>
                  <a:lnTo>
                    <a:pt x="387" y="193"/>
                  </a:lnTo>
                  <a:lnTo>
                    <a:pt x="380" y="193"/>
                  </a:lnTo>
                  <a:lnTo>
                    <a:pt x="375" y="197"/>
                  </a:lnTo>
                  <a:lnTo>
                    <a:pt x="370" y="205"/>
                  </a:lnTo>
                  <a:lnTo>
                    <a:pt x="363" y="214"/>
                  </a:lnTo>
                  <a:lnTo>
                    <a:pt x="358" y="221"/>
                  </a:lnTo>
                  <a:lnTo>
                    <a:pt x="344" y="231"/>
                  </a:lnTo>
                  <a:lnTo>
                    <a:pt x="336" y="245"/>
                  </a:lnTo>
                  <a:lnTo>
                    <a:pt x="329" y="250"/>
                  </a:lnTo>
                  <a:lnTo>
                    <a:pt x="320" y="260"/>
                  </a:lnTo>
                  <a:lnTo>
                    <a:pt x="312" y="265"/>
                  </a:lnTo>
                  <a:lnTo>
                    <a:pt x="308" y="270"/>
                  </a:lnTo>
                  <a:lnTo>
                    <a:pt x="298" y="274"/>
                  </a:lnTo>
                  <a:lnTo>
                    <a:pt x="293" y="277"/>
                  </a:lnTo>
                  <a:lnTo>
                    <a:pt x="291" y="279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86" y="294"/>
                  </a:lnTo>
                  <a:lnTo>
                    <a:pt x="279" y="298"/>
                  </a:lnTo>
                  <a:lnTo>
                    <a:pt x="271" y="298"/>
                  </a:lnTo>
                  <a:lnTo>
                    <a:pt x="271" y="301"/>
                  </a:lnTo>
                  <a:lnTo>
                    <a:pt x="269" y="303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8"/>
                  </a:lnTo>
                  <a:lnTo>
                    <a:pt x="276" y="313"/>
                  </a:lnTo>
                  <a:lnTo>
                    <a:pt x="271" y="315"/>
                  </a:lnTo>
                  <a:lnTo>
                    <a:pt x="264" y="322"/>
                  </a:lnTo>
                  <a:lnTo>
                    <a:pt x="262" y="327"/>
                  </a:lnTo>
                  <a:lnTo>
                    <a:pt x="262" y="33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82"/>
            <p:cNvSpPr/>
            <p:nvPr/>
          </p:nvSpPr>
          <p:spPr>
            <a:xfrm>
              <a:off x="5392204" y="4285313"/>
              <a:ext cx="519113" cy="831850"/>
            </a:xfrm>
            <a:custGeom>
              <a:avLst/>
              <a:gdLst/>
              <a:ahLst/>
              <a:cxnLst/>
              <a:rect l="l" t="t" r="r" b="b"/>
              <a:pathLst>
                <a:path w="327" h="524" extrusionOk="0">
                  <a:moveTo>
                    <a:pt x="0" y="22"/>
                  </a:moveTo>
                  <a:lnTo>
                    <a:pt x="8" y="32"/>
                  </a:lnTo>
                  <a:lnTo>
                    <a:pt x="0" y="347"/>
                  </a:lnTo>
                  <a:lnTo>
                    <a:pt x="3" y="361"/>
                  </a:lnTo>
                  <a:lnTo>
                    <a:pt x="22" y="522"/>
                  </a:lnTo>
                  <a:lnTo>
                    <a:pt x="27" y="517"/>
                  </a:lnTo>
                  <a:lnTo>
                    <a:pt x="32" y="515"/>
                  </a:lnTo>
                  <a:lnTo>
                    <a:pt x="46" y="520"/>
                  </a:lnTo>
                  <a:lnTo>
                    <a:pt x="48" y="512"/>
                  </a:lnTo>
                  <a:lnTo>
                    <a:pt x="51" y="491"/>
                  </a:lnTo>
                  <a:lnTo>
                    <a:pt x="58" y="474"/>
                  </a:lnTo>
                  <a:lnTo>
                    <a:pt x="68" y="491"/>
                  </a:lnTo>
                  <a:lnTo>
                    <a:pt x="65" y="496"/>
                  </a:lnTo>
                  <a:lnTo>
                    <a:pt x="70" y="508"/>
                  </a:lnTo>
                  <a:lnTo>
                    <a:pt x="80" y="522"/>
                  </a:lnTo>
                  <a:lnTo>
                    <a:pt x="89" y="524"/>
                  </a:lnTo>
                  <a:lnTo>
                    <a:pt x="97" y="522"/>
                  </a:lnTo>
                  <a:lnTo>
                    <a:pt x="109" y="510"/>
                  </a:lnTo>
                  <a:lnTo>
                    <a:pt x="111" y="510"/>
                  </a:lnTo>
                  <a:lnTo>
                    <a:pt x="116" y="505"/>
                  </a:lnTo>
                  <a:lnTo>
                    <a:pt x="116" y="503"/>
                  </a:lnTo>
                  <a:lnTo>
                    <a:pt x="113" y="500"/>
                  </a:lnTo>
                  <a:lnTo>
                    <a:pt x="109" y="498"/>
                  </a:lnTo>
                  <a:lnTo>
                    <a:pt x="109" y="496"/>
                  </a:lnTo>
                  <a:lnTo>
                    <a:pt x="113" y="486"/>
                  </a:lnTo>
                  <a:lnTo>
                    <a:pt x="111" y="484"/>
                  </a:lnTo>
                  <a:lnTo>
                    <a:pt x="104" y="476"/>
                  </a:lnTo>
                  <a:lnTo>
                    <a:pt x="101" y="476"/>
                  </a:lnTo>
                  <a:lnTo>
                    <a:pt x="97" y="472"/>
                  </a:lnTo>
                  <a:lnTo>
                    <a:pt x="89" y="462"/>
                  </a:lnTo>
                  <a:lnTo>
                    <a:pt x="89" y="455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45"/>
                  </a:lnTo>
                  <a:lnTo>
                    <a:pt x="327" y="421"/>
                  </a:lnTo>
                  <a:lnTo>
                    <a:pt x="327" y="416"/>
                  </a:lnTo>
                  <a:lnTo>
                    <a:pt x="315" y="399"/>
                  </a:lnTo>
                  <a:lnTo>
                    <a:pt x="317" y="371"/>
                  </a:lnTo>
                  <a:lnTo>
                    <a:pt x="305" y="347"/>
                  </a:lnTo>
                  <a:lnTo>
                    <a:pt x="305" y="327"/>
                  </a:lnTo>
                  <a:lnTo>
                    <a:pt x="310" y="315"/>
                  </a:lnTo>
                  <a:lnTo>
                    <a:pt x="310" y="301"/>
                  </a:lnTo>
                  <a:lnTo>
                    <a:pt x="317" y="289"/>
                  </a:lnTo>
                  <a:lnTo>
                    <a:pt x="320" y="286"/>
                  </a:lnTo>
                  <a:lnTo>
                    <a:pt x="313" y="277"/>
                  </a:lnTo>
                  <a:lnTo>
                    <a:pt x="315" y="267"/>
                  </a:lnTo>
                  <a:lnTo>
                    <a:pt x="310" y="260"/>
                  </a:lnTo>
                  <a:lnTo>
                    <a:pt x="301" y="255"/>
                  </a:lnTo>
                  <a:lnTo>
                    <a:pt x="298" y="248"/>
                  </a:lnTo>
                  <a:lnTo>
                    <a:pt x="293" y="234"/>
                  </a:lnTo>
                  <a:lnTo>
                    <a:pt x="289" y="226"/>
                  </a:lnTo>
                  <a:lnTo>
                    <a:pt x="22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82"/>
            <p:cNvSpPr/>
            <p:nvPr/>
          </p:nvSpPr>
          <p:spPr>
            <a:xfrm>
              <a:off x="4950879" y="4320238"/>
              <a:ext cx="476250" cy="831850"/>
            </a:xfrm>
            <a:custGeom>
              <a:avLst/>
              <a:gdLst/>
              <a:ahLst/>
              <a:cxnLst/>
              <a:rect l="l" t="t" r="r" b="b"/>
              <a:pathLst>
                <a:path w="300" h="524" extrusionOk="0">
                  <a:moveTo>
                    <a:pt x="278" y="0"/>
                  </a:moveTo>
                  <a:lnTo>
                    <a:pt x="98" y="12"/>
                  </a:lnTo>
                  <a:lnTo>
                    <a:pt x="96" y="17"/>
                  </a:lnTo>
                  <a:lnTo>
                    <a:pt x="79" y="34"/>
                  </a:lnTo>
                  <a:lnTo>
                    <a:pt x="74" y="48"/>
                  </a:lnTo>
                  <a:lnTo>
                    <a:pt x="74" y="67"/>
                  </a:lnTo>
                  <a:lnTo>
                    <a:pt x="72" y="77"/>
                  </a:lnTo>
                  <a:lnTo>
                    <a:pt x="58" y="87"/>
                  </a:lnTo>
                  <a:lnTo>
                    <a:pt x="46" y="101"/>
                  </a:lnTo>
                  <a:lnTo>
                    <a:pt x="43" y="106"/>
                  </a:lnTo>
                  <a:lnTo>
                    <a:pt x="43" y="120"/>
                  </a:lnTo>
                  <a:lnTo>
                    <a:pt x="33" y="130"/>
                  </a:lnTo>
                  <a:lnTo>
                    <a:pt x="33" y="139"/>
                  </a:lnTo>
                  <a:lnTo>
                    <a:pt x="29" y="154"/>
                  </a:lnTo>
                  <a:lnTo>
                    <a:pt x="19" y="168"/>
                  </a:lnTo>
                  <a:lnTo>
                    <a:pt x="24" y="185"/>
                  </a:lnTo>
                  <a:lnTo>
                    <a:pt x="31" y="195"/>
                  </a:lnTo>
                  <a:lnTo>
                    <a:pt x="33" y="204"/>
                  </a:lnTo>
                  <a:lnTo>
                    <a:pt x="36" y="209"/>
                  </a:lnTo>
                  <a:lnTo>
                    <a:pt x="36" y="212"/>
                  </a:lnTo>
                  <a:lnTo>
                    <a:pt x="31" y="216"/>
                  </a:lnTo>
                  <a:lnTo>
                    <a:pt x="29" y="226"/>
                  </a:lnTo>
                  <a:lnTo>
                    <a:pt x="29" y="231"/>
                  </a:lnTo>
                  <a:lnTo>
                    <a:pt x="29" y="240"/>
                  </a:lnTo>
                  <a:lnTo>
                    <a:pt x="41" y="262"/>
                  </a:lnTo>
                  <a:lnTo>
                    <a:pt x="43" y="281"/>
                  </a:lnTo>
                  <a:lnTo>
                    <a:pt x="48" y="293"/>
                  </a:lnTo>
                  <a:lnTo>
                    <a:pt x="53" y="298"/>
                  </a:lnTo>
                  <a:lnTo>
                    <a:pt x="53" y="310"/>
                  </a:lnTo>
                  <a:lnTo>
                    <a:pt x="43" y="315"/>
                  </a:lnTo>
                  <a:lnTo>
                    <a:pt x="38" y="320"/>
                  </a:lnTo>
                  <a:lnTo>
                    <a:pt x="33" y="341"/>
                  </a:lnTo>
                  <a:lnTo>
                    <a:pt x="17" y="368"/>
                  </a:lnTo>
                  <a:lnTo>
                    <a:pt x="2" y="413"/>
                  </a:lnTo>
                  <a:lnTo>
                    <a:pt x="0" y="447"/>
                  </a:lnTo>
                  <a:lnTo>
                    <a:pt x="168" y="440"/>
                  </a:lnTo>
                  <a:lnTo>
                    <a:pt x="173" y="445"/>
                  </a:lnTo>
                  <a:lnTo>
                    <a:pt x="168" y="462"/>
                  </a:lnTo>
                  <a:lnTo>
                    <a:pt x="168" y="486"/>
                  </a:lnTo>
                  <a:lnTo>
                    <a:pt x="187" y="502"/>
                  </a:lnTo>
                  <a:lnTo>
                    <a:pt x="190" y="522"/>
                  </a:lnTo>
                  <a:lnTo>
                    <a:pt x="202" y="524"/>
                  </a:lnTo>
                  <a:lnTo>
                    <a:pt x="221" y="507"/>
                  </a:lnTo>
                  <a:lnTo>
                    <a:pt x="262" y="495"/>
                  </a:lnTo>
                  <a:lnTo>
                    <a:pt x="271" y="500"/>
                  </a:lnTo>
                  <a:lnTo>
                    <a:pt x="286" y="495"/>
                  </a:lnTo>
                  <a:lnTo>
                    <a:pt x="288" y="498"/>
                  </a:lnTo>
                  <a:lnTo>
                    <a:pt x="298" y="500"/>
                  </a:lnTo>
                  <a:lnTo>
                    <a:pt x="300" y="500"/>
                  </a:lnTo>
                  <a:lnTo>
                    <a:pt x="281" y="339"/>
                  </a:lnTo>
                  <a:lnTo>
                    <a:pt x="278" y="325"/>
                  </a:lnTo>
                  <a:lnTo>
                    <a:pt x="286" y="1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82"/>
            <p:cNvSpPr/>
            <p:nvPr/>
          </p:nvSpPr>
          <p:spPr>
            <a:xfrm>
              <a:off x="4500029" y="4080525"/>
              <a:ext cx="671513" cy="617537"/>
            </a:xfrm>
            <a:custGeom>
              <a:avLst/>
              <a:gdLst/>
              <a:ahLst/>
              <a:cxnLst/>
              <a:rect l="l" t="t" r="r" b="b"/>
              <a:pathLst>
                <a:path w="423" h="389" extrusionOk="0">
                  <a:moveTo>
                    <a:pt x="0" y="16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87" y="9"/>
                  </a:lnTo>
                  <a:lnTo>
                    <a:pt x="390" y="19"/>
                  </a:lnTo>
                  <a:lnTo>
                    <a:pt x="390" y="28"/>
                  </a:lnTo>
                  <a:lnTo>
                    <a:pt x="378" y="38"/>
                  </a:lnTo>
                  <a:lnTo>
                    <a:pt x="368" y="48"/>
                  </a:lnTo>
                  <a:lnTo>
                    <a:pt x="366" y="57"/>
                  </a:lnTo>
                  <a:lnTo>
                    <a:pt x="423" y="53"/>
                  </a:lnTo>
                  <a:lnTo>
                    <a:pt x="421" y="57"/>
                  </a:lnTo>
                  <a:lnTo>
                    <a:pt x="423" y="62"/>
                  </a:lnTo>
                  <a:lnTo>
                    <a:pt x="418" y="72"/>
                  </a:lnTo>
                  <a:lnTo>
                    <a:pt x="409" y="84"/>
                  </a:lnTo>
                  <a:lnTo>
                    <a:pt x="404" y="105"/>
                  </a:lnTo>
                  <a:lnTo>
                    <a:pt x="392" y="120"/>
                  </a:lnTo>
                  <a:lnTo>
                    <a:pt x="394" y="134"/>
                  </a:lnTo>
                  <a:lnTo>
                    <a:pt x="394" y="153"/>
                  </a:lnTo>
                  <a:lnTo>
                    <a:pt x="390" y="153"/>
                  </a:lnTo>
                  <a:lnTo>
                    <a:pt x="382" y="163"/>
                  </a:lnTo>
                  <a:lnTo>
                    <a:pt x="380" y="168"/>
                  </a:lnTo>
                  <a:lnTo>
                    <a:pt x="363" y="185"/>
                  </a:lnTo>
                  <a:lnTo>
                    <a:pt x="358" y="199"/>
                  </a:lnTo>
                  <a:lnTo>
                    <a:pt x="358" y="218"/>
                  </a:lnTo>
                  <a:lnTo>
                    <a:pt x="356" y="228"/>
                  </a:lnTo>
                  <a:lnTo>
                    <a:pt x="342" y="238"/>
                  </a:lnTo>
                  <a:lnTo>
                    <a:pt x="330" y="252"/>
                  </a:lnTo>
                  <a:lnTo>
                    <a:pt x="327" y="257"/>
                  </a:lnTo>
                  <a:lnTo>
                    <a:pt x="327" y="271"/>
                  </a:lnTo>
                  <a:lnTo>
                    <a:pt x="317" y="281"/>
                  </a:lnTo>
                  <a:lnTo>
                    <a:pt x="317" y="290"/>
                  </a:lnTo>
                  <a:lnTo>
                    <a:pt x="313" y="305"/>
                  </a:lnTo>
                  <a:lnTo>
                    <a:pt x="303" y="319"/>
                  </a:lnTo>
                  <a:lnTo>
                    <a:pt x="308" y="336"/>
                  </a:lnTo>
                  <a:lnTo>
                    <a:pt x="315" y="346"/>
                  </a:lnTo>
                  <a:lnTo>
                    <a:pt x="317" y="355"/>
                  </a:lnTo>
                  <a:lnTo>
                    <a:pt x="320" y="360"/>
                  </a:lnTo>
                  <a:lnTo>
                    <a:pt x="320" y="363"/>
                  </a:lnTo>
                  <a:lnTo>
                    <a:pt x="315" y="367"/>
                  </a:lnTo>
                  <a:lnTo>
                    <a:pt x="313" y="377"/>
                  </a:lnTo>
                  <a:lnTo>
                    <a:pt x="313" y="382"/>
                  </a:lnTo>
                  <a:lnTo>
                    <a:pt x="56" y="389"/>
                  </a:lnTo>
                  <a:lnTo>
                    <a:pt x="56" y="334"/>
                  </a:lnTo>
                  <a:lnTo>
                    <a:pt x="41" y="329"/>
                  </a:lnTo>
                  <a:lnTo>
                    <a:pt x="29" y="334"/>
                  </a:lnTo>
                  <a:lnTo>
                    <a:pt x="25" y="334"/>
                  </a:lnTo>
                  <a:lnTo>
                    <a:pt x="13" y="324"/>
                  </a:lnTo>
                  <a:lnTo>
                    <a:pt x="15" y="1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82"/>
            <p:cNvSpPr/>
            <p:nvPr/>
          </p:nvSpPr>
          <p:spPr>
            <a:xfrm>
              <a:off x="4588929" y="4686950"/>
              <a:ext cx="765175" cy="666750"/>
            </a:xfrm>
            <a:custGeom>
              <a:avLst/>
              <a:gdLst/>
              <a:ahLst/>
              <a:cxnLst/>
              <a:rect l="l" t="t" r="r" b="b"/>
              <a:pathLst>
                <a:path w="482" h="420" extrusionOk="0">
                  <a:moveTo>
                    <a:pt x="0" y="7"/>
                  </a:moveTo>
                  <a:lnTo>
                    <a:pt x="257" y="0"/>
                  </a:lnTo>
                  <a:lnTo>
                    <a:pt x="257" y="9"/>
                  </a:lnTo>
                  <a:lnTo>
                    <a:pt x="269" y="31"/>
                  </a:lnTo>
                  <a:lnTo>
                    <a:pt x="271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81" y="79"/>
                  </a:lnTo>
                  <a:lnTo>
                    <a:pt x="271" y="84"/>
                  </a:lnTo>
                  <a:lnTo>
                    <a:pt x="266" y="89"/>
                  </a:lnTo>
                  <a:lnTo>
                    <a:pt x="261" y="110"/>
                  </a:lnTo>
                  <a:lnTo>
                    <a:pt x="245" y="137"/>
                  </a:lnTo>
                  <a:lnTo>
                    <a:pt x="230" y="182"/>
                  </a:lnTo>
                  <a:lnTo>
                    <a:pt x="228" y="216"/>
                  </a:lnTo>
                  <a:lnTo>
                    <a:pt x="396" y="209"/>
                  </a:lnTo>
                  <a:lnTo>
                    <a:pt x="401" y="214"/>
                  </a:lnTo>
                  <a:lnTo>
                    <a:pt x="396" y="231"/>
                  </a:lnTo>
                  <a:lnTo>
                    <a:pt x="396" y="255"/>
                  </a:lnTo>
                  <a:lnTo>
                    <a:pt x="415" y="271"/>
                  </a:lnTo>
                  <a:lnTo>
                    <a:pt x="418" y="291"/>
                  </a:lnTo>
                  <a:lnTo>
                    <a:pt x="394" y="286"/>
                  </a:lnTo>
                  <a:lnTo>
                    <a:pt x="372" y="276"/>
                  </a:lnTo>
                  <a:lnTo>
                    <a:pt x="367" y="276"/>
                  </a:lnTo>
                  <a:lnTo>
                    <a:pt x="360" y="279"/>
                  </a:lnTo>
                  <a:lnTo>
                    <a:pt x="346" y="293"/>
                  </a:lnTo>
                  <a:lnTo>
                    <a:pt x="343" y="300"/>
                  </a:lnTo>
                  <a:lnTo>
                    <a:pt x="350" y="310"/>
                  </a:lnTo>
                  <a:lnTo>
                    <a:pt x="360" y="312"/>
                  </a:lnTo>
                  <a:lnTo>
                    <a:pt x="377" y="310"/>
                  </a:lnTo>
                  <a:lnTo>
                    <a:pt x="386" y="303"/>
                  </a:lnTo>
                  <a:lnTo>
                    <a:pt x="394" y="300"/>
                  </a:lnTo>
                  <a:lnTo>
                    <a:pt x="406" y="300"/>
                  </a:lnTo>
                  <a:lnTo>
                    <a:pt x="410" y="300"/>
                  </a:lnTo>
                  <a:lnTo>
                    <a:pt x="410" y="303"/>
                  </a:lnTo>
                  <a:lnTo>
                    <a:pt x="408" y="307"/>
                  </a:lnTo>
                  <a:lnTo>
                    <a:pt x="401" y="312"/>
                  </a:lnTo>
                  <a:lnTo>
                    <a:pt x="403" y="319"/>
                  </a:lnTo>
                  <a:lnTo>
                    <a:pt x="410" y="324"/>
                  </a:lnTo>
                  <a:lnTo>
                    <a:pt x="415" y="324"/>
                  </a:lnTo>
                  <a:lnTo>
                    <a:pt x="420" y="322"/>
                  </a:lnTo>
                  <a:lnTo>
                    <a:pt x="427" y="307"/>
                  </a:lnTo>
                  <a:lnTo>
                    <a:pt x="446" y="300"/>
                  </a:lnTo>
                  <a:lnTo>
                    <a:pt x="451" y="298"/>
                  </a:lnTo>
                  <a:lnTo>
                    <a:pt x="456" y="298"/>
                  </a:lnTo>
                  <a:lnTo>
                    <a:pt x="461" y="303"/>
                  </a:lnTo>
                  <a:lnTo>
                    <a:pt x="458" y="310"/>
                  </a:lnTo>
                  <a:lnTo>
                    <a:pt x="461" y="315"/>
                  </a:lnTo>
                  <a:lnTo>
                    <a:pt x="458" y="319"/>
                  </a:lnTo>
                  <a:lnTo>
                    <a:pt x="451" y="327"/>
                  </a:lnTo>
                  <a:lnTo>
                    <a:pt x="437" y="343"/>
                  </a:lnTo>
                  <a:lnTo>
                    <a:pt x="422" y="353"/>
                  </a:lnTo>
                  <a:lnTo>
                    <a:pt x="422" y="363"/>
                  </a:lnTo>
                  <a:lnTo>
                    <a:pt x="427" y="372"/>
                  </a:lnTo>
                  <a:lnTo>
                    <a:pt x="446" y="382"/>
                  </a:lnTo>
                  <a:lnTo>
                    <a:pt x="478" y="394"/>
                  </a:lnTo>
                  <a:lnTo>
                    <a:pt x="482" y="401"/>
                  </a:lnTo>
                  <a:lnTo>
                    <a:pt x="480" y="408"/>
                  </a:lnTo>
                  <a:lnTo>
                    <a:pt x="473" y="411"/>
                  </a:lnTo>
                  <a:lnTo>
                    <a:pt x="449" y="420"/>
                  </a:lnTo>
                  <a:lnTo>
                    <a:pt x="446" y="401"/>
                  </a:lnTo>
                  <a:lnTo>
                    <a:pt x="432" y="394"/>
                  </a:lnTo>
                  <a:lnTo>
                    <a:pt x="403" y="382"/>
                  </a:lnTo>
                  <a:lnTo>
                    <a:pt x="401" y="375"/>
                  </a:lnTo>
                  <a:lnTo>
                    <a:pt x="396" y="370"/>
                  </a:lnTo>
                  <a:lnTo>
                    <a:pt x="386" y="375"/>
                  </a:lnTo>
                  <a:lnTo>
                    <a:pt x="384" y="394"/>
                  </a:lnTo>
                  <a:lnTo>
                    <a:pt x="386" y="396"/>
                  </a:lnTo>
                  <a:lnTo>
                    <a:pt x="386" y="401"/>
                  </a:lnTo>
                  <a:lnTo>
                    <a:pt x="372" y="411"/>
                  </a:lnTo>
                  <a:lnTo>
                    <a:pt x="367" y="408"/>
                  </a:lnTo>
                  <a:lnTo>
                    <a:pt x="360" y="399"/>
                  </a:lnTo>
                  <a:lnTo>
                    <a:pt x="355" y="396"/>
                  </a:lnTo>
                  <a:lnTo>
                    <a:pt x="346" y="401"/>
                  </a:lnTo>
                  <a:lnTo>
                    <a:pt x="341" y="396"/>
                  </a:lnTo>
                  <a:lnTo>
                    <a:pt x="336" y="396"/>
                  </a:lnTo>
                  <a:lnTo>
                    <a:pt x="324" y="411"/>
                  </a:lnTo>
                  <a:lnTo>
                    <a:pt x="310" y="411"/>
                  </a:lnTo>
                  <a:lnTo>
                    <a:pt x="305" y="408"/>
                  </a:lnTo>
                  <a:lnTo>
                    <a:pt x="290" y="406"/>
                  </a:lnTo>
                  <a:lnTo>
                    <a:pt x="266" y="377"/>
                  </a:lnTo>
                  <a:lnTo>
                    <a:pt x="254" y="375"/>
                  </a:lnTo>
                  <a:lnTo>
                    <a:pt x="242" y="370"/>
                  </a:lnTo>
                  <a:lnTo>
                    <a:pt x="237" y="360"/>
                  </a:lnTo>
                  <a:lnTo>
                    <a:pt x="233" y="360"/>
                  </a:lnTo>
                  <a:lnTo>
                    <a:pt x="233" y="358"/>
                  </a:lnTo>
                  <a:lnTo>
                    <a:pt x="230" y="358"/>
                  </a:lnTo>
                  <a:lnTo>
                    <a:pt x="233" y="353"/>
                  </a:lnTo>
                  <a:lnTo>
                    <a:pt x="228" y="351"/>
                  </a:lnTo>
                  <a:lnTo>
                    <a:pt x="223" y="353"/>
                  </a:lnTo>
                  <a:lnTo>
                    <a:pt x="213" y="351"/>
                  </a:lnTo>
                  <a:lnTo>
                    <a:pt x="211" y="348"/>
                  </a:lnTo>
                  <a:lnTo>
                    <a:pt x="209" y="341"/>
                  </a:lnTo>
                  <a:lnTo>
                    <a:pt x="204" y="341"/>
                  </a:lnTo>
                  <a:lnTo>
                    <a:pt x="187" y="358"/>
                  </a:lnTo>
                  <a:lnTo>
                    <a:pt x="194" y="368"/>
                  </a:lnTo>
                  <a:lnTo>
                    <a:pt x="192" y="370"/>
                  </a:lnTo>
                  <a:lnTo>
                    <a:pt x="163" y="372"/>
                  </a:lnTo>
                  <a:lnTo>
                    <a:pt x="115" y="363"/>
                  </a:lnTo>
                  <a:lnTo>
                    <a:pt x="89" y="353"/>
                  </a:lnTo>
                  <a:lnTo>
                    <a:pt x="24" y="360"/>
                  </a:lnTo>
                  <a:lnTo>
                    <a:pt x="21" y="358"/>
                  </a:lnTo>
                  <a:lnTo>
                    <a:pt x="19" y="351"/>
                  </a:lnTo>
                  <a:lnTo>
                    <a:pt x="21" y="346"/>
                  </a:lnTo>
                  <a:lnTo>
                    <a:pt x="24" y="341"/>
                  </a:lnTo>
                  <a:lnTo>
                    <a:pt x="31" y="334"/>
                  </a:lnTo>
                  <a:lnTo>
                    <a:pt x="38" y="310"/>
                  </a:lnTo>
                  <a:lnTo>
                    <a:pt x="33" y="300"/>
                  </a:lnTo>
                  <a:lnTo>
                    <a:pt x="33" y="293"/>
                  </a:lnTo>
                  <a:lnTo>
                    <a:pt x="33" y="288"/>
                  </a:lnTo>
                  <a:lnTo>
                    <a:pt x="33" y="281"/>
                  </a:lnTo>
                  <a:lnTo>
                    <a:pt x="36" y="267"/>
                  </a:lnTo>
                  <a:lnTo>
                    <a:pt x="43" y="262"/>
                  </a:lnTo>
                  <a:lnTo>
                    <a:pt x="48" y="252"/>
                  </a:lnTo>
                  <a:lnTo>
                    <a:pt x="50" y="233"/>
                  </a:lnTo>
                  <a:lnTo>
                    <a:pt x="50" y="221"/>
                  </a:lnTo>
                  <a:lnTo>
                    <a:pt x="48" y="204"/>
                  </a:lnTo>
                  <a:lnTo>
                    <a:pt x="41" y="192"/>
                  </a:lnTo>
                  <a:lnTo>
                    <a:pt x="36" y="190"/>
                  </a:lnTo>
                  <a:lnTo>
                    <a:pt x="38" y="182"/>
                  </a:lnTo>
                  <a:lnTo>
                    <a:pt x="36" y="180"/>
                  </a:lnTo>
                  <a:lnTo>
                    <a:pt x="31" y="168"/>
                  </a:lnTo>
                  <a:lnTo>
                    <a:pt x="24" y="163"/>
                  </a:lnTo>
                  <a:lnTo>
                    <a:pt x="21" y="161"/>
                  </a:lnTo>
                  <a:lnTo>
                    <a:pt x="26" y="149"/>
                  </a:lnTo>
                  <a:lnTo>
                    <a:pt x="19" y="134"/>
                  </a:lnTo>
                  <a:lnTo>
                    <a:pt x="5" y="122"/>
                  </a:lnTo>
                  <a:lnTo>
                    <a:pt x="2" y="1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82"/>
            <p:cNvSpPr/>
            <p:nvPr/>
          </p:nvSpPr>
          <p:spPr>
            <a:xfrm>
              <a:off x="4344454" y="3385200"/>
              <a:ext cx="903288" cy="785812"/>
            </a:xfrm>
            <a:custGeom>
              <a:avLst/>
              <a:gdLst/>
              <a:ahLst/>
              <a:cxnLst/>
              <a:rect l="l" t="t" r="r" b="b"/>
              <a:pathLst>
                <a:path w="569" h="495" extrusionOk="0">
                  <a:moveTo>
                    <a:pt x="98" y="454"/>
                  </a:moveTo>
                  <a:lnTo>
                    <a:pt x="478" y="438"/>
                  </a:lnTo>
                  <a:lnTo>
                    <a:pt x="478" y="442"/>
                  </a:lnTo>
                  <a:lnTo>
                    <a:pt x="485" y="447"/>
                  </a:lnTo>
                  <a:lnTo>
                    <a:pt x="488" y="457"/>
                  </a:lnTo>
                  <a:lnTo>
                    <a:pt x="488" y="466"/>
                  </a:lnTo>
                  <a:lnTo>
                    <a:pt x="476" y="476"/>
                  </a:lnTo>
                  <a:lnTo>
                    <a:pt x="466" y="486"/>
                  </a:lnTo>
                  <a:lnTo>
                    <a:pt x="464" y="495"/>
                  </a:lnTo>
                  <a:lnTo>
                    <a:pt x="521" y="491"/>
                  </a:lnTo>
                  <a:lnTo>
                    <a:pt x="526" y="474"/>
                  </a:lnTo>
                  <a:lnTo>
                    <a:pt x="524" y="469"/>
                  </a:lnTo>
                  <a:lnTo>
                    <a:pt x="528" y="450"/>
                  </a:lnTo>
                  <a:lnTo>
                    <a:pt x="536" y="435"/>
                  </a:lnTo>
                  <a:lnTo>
                    <a:pt x="540" y="428"/>
                  </a:lnTo>
                  <a:lnTo>
                    <a:pt x="552" y="423"/>
                  </a:lnTo>
                  <a:lnTo>
                    <a:pt x="555" y="426"/>
                  </a:lnTo>
                  <a:lnTo>
                    <a:pt x="560" y="421"/>
                  </a:lnTo>
                  <a:lnTo>
                    <a:pt x="569" y="394"/>
                  </a:lnTo>
                  <a:lnTo>
                    <a:pt x="567" y="385"/>
                  </a:lnTo>
                  <a:lnTo>
                    <a:pt x="562" y="380"/>
                  </a:lnTo>
                  <a:lnTo>
                    <a:pt x="560" y="380"/>
                  </a:lnTo>
                  <a:lnTo>
                    <a:pt x="557" y="378"/>
                  </a:lnTo>
                  <a:lnTo>
                    <a:pt x="555" y="375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5" y="380"/>
                  </a:lnTo>
                  <a:lnTo>
                    <a:pt x="528" y="351"/>
                  </a:lnTo>
                  <a:lnTo>
                    <a:pt x="528" y="346"/>
                  </a:lnTo>
                  <a:lnTo>
                    <a:pt x="536" y="342"/>
                  </a:lnTo>
                  <a:lnTo>
                    <a:pt x="536" y="337"/>
                  </a:lnTo>
                  <a:lnTo>
                    <a:pt x="528" y="327"/>
                  </a:lnTo>
                  <a:lnTo>
                    <a:pt x="524" y="308"/>
                  </a:lnTo>
                  <a:lnTo>
                    <a:pt x="500" y="289"/>
                  </a:lnTo>
                  <a:lnTo>
                    <a:pt x="488" y="284"/>
                  </a:lnTo>
                  <a:lnTo>
                    <a:pt x="464" y="269"/>
                  </a:lnTo>
                  <a:lnTo>
                    <a:pt x="449" y="255"/>
                  </a:lnTo>
                  <a:lnTo>
                    <a:pt x="444" y="243"/>
                  </a:lnTo>
                  <a:lnTo>
                    <a:pt x="447" y="236"/>
                  </a:lnTo>
                  <a:lnTo>
                    <a:pt x="464" y="219"/>
                  </a:lnTo>
                  <a:lnTo>
                    <a:pt x="461" y="202"/>
                  </a:lnTo>
                  <a:lnTo>
                    <a:pt x="466" y="190"/>
                  </a:lnTo>
                  <a:lnTo>
                    <a:pt x="461" y="183"/>
                  </a:lnTo>
                  <a:lnTo>
                    <a:pt x="442" y="173"/>
                  </a:lnTo>
                  <a:lnTo>
                    <a:pt x="435" y="176"/>
                  </a:lnTo>
                  <a:lnTo>
                    <a:pt x="428" y="183"/>
                  </a:lnTo>
                  <a:lnTo>
                    <a:pt x="423" y="180"/>
                  </a:lnTo>
                  <a:lnTo>
                    <a:pt x="408" y="142"/>
                  </a:lnTo>
                  <a:lnTo>
                    <a:pt x="401" y="135"/>
                  </a:lnTo>
                  <a:lnTo>
                    <a:pt x="377" y="116"/>
                  </a:lnTo>
                  <a:lnTo>
                    <a:pt x="353" y="87"/>
                  </a:lnTo>
                  <a:lnTo>
                    <a:pt x="351" y="80"/>
                  </a:lnTo>
                  <a:lnTo>
                    <a:pt x="346" y="63"/>
                  </a:lnTo>
                  <a:lnTo>
                    <a:pt x="343" y="41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24" y="0"/>
                  </a:lnTo>
                  <a:lnTo>
                    <a:pt x="0" y="12"/>
                  </a:lnTo>
                  <a:lnTo>
                    <a:pt x="5" y="22"/>
                  </a:lnTo>
                  <a:lnTo>
                    <a:pt x="14" y="29"/>
                  </a:lnTo>
                  <a:lnTo>
                    <a:pt x="17" y="43"/>
                  </a:lnTo>
                  <a:lnTo>
                    <a:pt x="29" y="58"/>
                  </a:lnTo>
                  <a:lnTo>
                    <a:pt x="34" y="60"/>
                  </a:lnTo>
                  <a:lnTo>
                    <a:pt x="31" y="72"/>
                  </a:lnTo>
                  <a:lnTo>
                    <a:pt x="31" y="75"/>
                  </a:lnTo>
                  <a:lnTo>
                    <a:pt x="67" y="101"/>
                  </a:lnTo>
                  <a:lnTo>
                    <a:pt x="55" y="116"/>
                  </a:lnTo>
                  <a:lnTo>
                    <a:pt x="53" y="130"/>
                  </a:lnTo>
                  <a:lnTo>
                    <a:pt x="60" y="135"/>
                  </a:lnTo>
                  <a:lnTo>
                    <a:pt x="70" y="140"/>
                  </a:lnTo>
                  <a:lnTo>
                    <a:pt x="74" y="159"/>
                  </a:lnTo>
                  <a:lnTo>
                    <a:pt x="82" y="164"/>
                  </a:lnTo>
                  <a:lnTo>
                    <a:pt x="91" y="166"/>
                  </a:lnTo>
                  <a:lnTo>
                    <a:pt x="94" y="168"/>
                  </a:lnTo>
                  <a:lnTo>
                    <a:pt x="96" y="402"/>
                  </a:lnTo>
                  <a:lnTo>
                    <a:pt x="98" y="454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82"/>
            <p:cNvSpPr/>
            <p:nvPr/>
          </p:nvSpPr>
          <p:spPr>
            <a:xfrm>
              <a:off x="4233329" y="2885138"/>
              <a:ext cx="815975" cy="542925"/>
            </a:xfrm>
            <a:custGeom>
              <a:avLst/>
              <a:gdLst/>
              <a:ahLst/>
              <a:cxnLst/>
              <a:rect l="l" t="t" r="r" b="b"/>
              <a:pathLst>
                <a:path w="514" h="342" extrusionOk="0">
                  <a:moveTo>
                    <a:pt x="15" y="15"/>
                  </a:moveTo>
                  <a:lnTo>
                    <a:pt x="418" y="0"/>
                  </a:lnTo>
                  <a:lnTo>
                    <a:pt x="421" y="15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23" y="41"/>
                  </a:lnTo>
                  <a:lnTo>
                    <a:pt x="428" y="53"/>
                  </a:lnTo>
                  <a:lnTo>
                    <a:pt x="435" y="82"/>
                  </a:lnTo>
                  <a:lnTo>
                    <a:pt x="461" y="92"/>
                  </a:lnTo>
                  <a:lnTo>
                    <a:pt x="469" y="99"/>
                  </a:lnTo>
                  <a:lnTo>
                    <a:pt x="471" y="109"/>
                  </a:lnTo>
                  <a:lnTo>
                    <a:pt x="473" y="113"/>
                  </a:lnTo>
                  <a:lnTo>
                    <a:pt x="490" y="125"/>
                  </a:lnTo>
                  <a:lnTo>
                    <a:pt x="493" y="135"/>
                  </a:lnTo>
                  <a:lnTo>
                    <a:pt x="507" y="145"/>
                  </a:lnTo>
                  <a:lnTo>
                    <a:pt x="514" y="164"/>
                  </a:lnTo>
                  <a:lnTo>
                    <a:pt x="512" y="171"/>
                  </a:lnTo>
                  <a:lnTo>
                    <a:pt x="507" y="183"/>
                  </a:lnTo>
                  <a:lnTo>
                    <a:pt x="502" y="188"/>
                  </a:lnTo>
                  <a:lnTo>
                    <a:pt x="502" y="197"/>
                  </a:lnTo>
                  <a:lnTo>
                    <a:pt x="488" y="214"/>
                  </a:lnTo>
                  <a:lnTo>
                    <a:pt x="473" y="217"/>
                  </a:lnTo>
                  <a:lnTo>
                    <a:pt x="471" y="222"/>
                  </a:lnTo>
                  <a:lnTo>
                    <a:pt x="454" y="222"/>
                  </a:lnTo>
                  <a:lnTo>
                    <a:pt x="447" y="226"/>
                  </a:lnTo>
                  <a:lnTo>
                    <a:pt x="440" y="238"/>
                  </a:lnTo>
                  <a:lnTo>
                    <a:pt x="442" y="248"/>
                  </a:lnTo>
                  <a:lnTo>
                    <a:pt x="452" y="258"/>
                  </a:lnTo>
                  <a:lnTo>
                    <a:pt x="454" y="265"/>
                  </a:lnTo>
                  <a:lnTo>
                    <a:pt x="452" y="279"/>
                  </a:lnTo>
                  <a:lnTo>
                    <a:pt x="440" y="306"/>
                  </a:lnTo>
                  <a:lnTo>
                    <a:pt x="428" y="315"/>
                  </a:lnTo>
                  <a:lnTo>
                    <a:pt x="423" y="322"/>
                  </a:lnTo>
                  <a:lnTo>
                    <a:pt x="423" y="332"/>
                  </a:lnTo>
                  <a:lnTo>
                    <a:pt x="418" y="342"/>
                  </a:lnTo>
                  <a:lnTo>
                    <a:pt x="394" y="315"/>
                  </a:lnTo>
                  <a:lnTo>
                    <a:pt x="70" y="327"/>
                  </a:lnTo>
                  <a:lnTo>
                    <a:pt x="65" y="322"/>
                  </a:lnTo>
                  <a:lnTo>
                    <a:pt x="63" y="310"/>
                  </a:lnTo>
                  <a:lnTo>
                    <a:pt x="65" y="301"/>
                  </a:lnTo>
                  <a:lnTo>
                    <a:pt x="60" y="294"/>
                  </a:lnTo>
                  <a:lnTo>
                    <a:pt x="58" y="284"/>
                  </a:lnTo>
                  <a:lnTo>
                    <a:pt x="63" y="277"/>
                  </a:lnTo>
                  <a:lnTo>
                    <a:pt x="60" y="267"/>
                  </a:lnTo>
                  <a:lnTo>
                    <a:pt x="48" y="262"/>
                  </a:lnTo>
                  <a:lnTo>
                    <a:pt x="51" y="246"/>
                  </a:lnTo>
                  <a:lnTo>
                    <a:pt x="56" y="236"/>
                  </a:lnTo>
                  <a:lnTo>
                    <a:pt x="51" y="226"/>
                  </a:lnTo>
                  <a:lnTo>
                    <a:pt x="41" y="219"/>
                  </a:lnTo>
                  <a:lnTo>
                    <a:pt x="36" y="209"/>
                  </a:lnTo>
                  <a:lnTo>
                    <a:pt x="41" y="202"/>
                  </a:lnTo>
                  <a:lnTo>
                    <a:pt x="32" y="193"/>
                  </a:lnTo>
                  <a:lnTo>
                    <a:pt x="27" y="176"/>
                  </a:lnTo>
                  <a:lnTo>
                    <a:pt x="17" y="169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12" y="125"/>
                  </a:lnTo>
                  <a:lnTo>
                    <a:pt x="10" y="113"/>
                  </a:lnTo>
                  <a:lnTo>
                    <a:pt x="0" y="94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5" y="60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82"/>
            <p:cNvSpPr/>
            <p:nvPr/>
          </p:nvSpPr>
          <p:spPr>
            <a:xfrm>
              <a:off x="4169829" y="1908825"/>
              <a:ext cx="887413" cy="1000125"/>
            </a:xfrm>
            <a:custGeom>
              <a:avLst/>
              <a:gdLst/>
              <a:ahLst/>
              <a:cxnLst/>
              <a:rect l="l" t="t" r="r" b="b"/>
              <a:pathLst>
                <a:path w="559" h="630" extrusionOk="0">
                  <a:moveTo>
                    <a:pt x="55" y="630"/>
                  </a:moveTo>
                  <a:lnTo>
                    <a:pt x="55" y="435"/>
                  </a:lnTo>
                  <a:lnTo>
                    <a:pt x="26" y="409"/>
                  </a:lnTo>
                  <a:lnTo>
                    <a:pt x="26" y="399"/>
                  </a:lnTo>
                  <a:lnTo>
                    <a:pt x="40" y="385"/>
                  </a:lnTo>
                  <a:lnTo>
                    <a:pt x="45" y="373"/>
                  </a:lnTo>
                  <a:lnTo>
                    <a:pt x="43" y="365"/>
                  </a:lnTo>
                  <a:lnTo>
                    <a:pt x="43" y="349"/>
                  </a:lnTo>
                  <a:lnTo>
                    <a:pt x="45" y="334"/>
                  </a:lnTo>
                  <a:lnTo>
                    <a:pt x="33" y="296"/>
                  </a:lnTo>
                  <a:lnTo>
                    <a:pt x="31" y="289"/>
                  </a:lnTo>
                  <a:lnTo>
                    <a:pt x="31" y="269"/>
                  </a:lnTo>
                  <a:lnTo>
                    <a:pt x="28" y="257"/>
                  </a:lnTo>
                  <a:lnTo>
                    <a:pt x="26" y="204"/>
                  </a:lnTo>
                  <a:lnTo>
                    <a:pt x="21" y="173"/>
                  </a:lnTo>
                  <a:lnTo>
                    <a:pt x="12" y="164"/>
                  </a:lnTo>
                  <a:lnTo>
                    <a:pt x="4" y="127"/>
                  </a:lnTo>
                  <a:lnTo>
                    <a:pt x="4" y="99"/>
                  </a:lnTo>
                  <a:lnTo>
                    <a:pt x="7" y="82"/>
                  </a:lnTo>
                  <a:lnTo>
                    <a:pt x="9" y="72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146" y="39"/>
                  </a:lnTo>
                  <a:lnTo>
                    <a:pt x="146" y="15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5" y="5"/>
                  </a:lnTo>
                  <a:lnTo>
                    <a:pt x="175" y="29"/>
                  </a:lnTo>
                  <a:lnTo>
                    <a:pt x="180" y="46"/>
                  </a:lnTo>
                  <a:lnTo>
                    <a:pt x="180" y="60"/>
                  </a:lnTo>
                  <a:lnTo>
                    <a:pt x="194" y="72"/>
                  </a:lnTo>
                  <a:lnTo>
                    <a:pt x="201" y="70"/>
                  </a:lnTo>
                  <a:lnTo>
                    <a:pt x="211" y="72"/>
                  </a:lnTo>
                  <a:lnTo>
                    <a:pt x="216" y="77"/>
                  </a:lnTo>
                  <a:lnTo>
                    <a:pt x="230" y="75"/>
                  </a:lnTo>
                  <a:lnTo>
                    <a:pt x="242" y="77"/>
                  </a:lnTo>
                  <a:lnTo>
                    <a:pt x="247" y="84"/>
                  </a:lnTo>
                  <a:lnTo>
                    <a:pt x="247" y="87"/>
                  </a:lnTo>
                  <a:lnTo>
                    <a:pt x="266" y="87"/>
                  </a:lnTo>
                  <a:lnTo>
                    <a:pt x="273" y="77"/>
                  </a:lnTo>
                  <a:lnTo>
                    <a:pt x="305" y="77"/>
                  </a:lnTo>
                  <a:lnTo>
                    <a:pt x="324" y="82"/>
                  </a:lnTo>
                  <a:lnTo>
                    <a:pt x="331" y="82"/>
                  </a:lnTo>
                  <a:lnTo>
                    <a:pt x="326" y="89"/>
                  </a:lnTo>
                  <a:lnTo>
                    <a:pt x="333" y="94"/>
                  </a:lnTo>
                  <a:lnTo>
                    <a:pt x="336" y="91"/>
                  </a:lnTo>
                  <a:lnTo>
                    <a:pt x="341" y="96"/>
                  </a:lnTo>
                  <a:lnTo>
                    <a:pt x="343" y="111"/>
                  </a:lnTo>
                  <a:lnTo>
                    <a:pt x="350" y="115"/>
                  </a:lnTo>
                  <a:lnTo>
                    <a:pt x="360" y="103"/>
                  </a:lnTo>
                  <a:lnTo>
                    <a:pt x="365" y="101"/>
                  </a:lnTo>
                  <a:lnTo>
                    <a:pt x="372" y="103"/>
                  </a:lnTo>
                  <a:lnTo>
                    <a:pt x="377" y="115"/>
                  </a:lnTo>
                  <a:lnTo>
                    <a:pt x="393" y="118"/>
                  </a:lnTo>
                  <a:lnTo>
                    <a:pt x="398" y="125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7" y="127"/>
                  </a:lnTo>
                  <a:lnTo>
                    <a:pt x="456" y="108"/>
                  </a:lnTo>
                  <a:lnTo>
                    <a:pt x="461" y="111"/>
                  </a:lnTo>
                  <a:lnTo>
                    <a:pt x="468" y="120"/>
                  </a:lnTo>
                  <a:lnTo>
                    <a:pt x="509" y="120"/>
                  </a:lnTo>
                  <a:lnTo>
                    <a:pt x="516" y="123"/>
                  </a:lnTo>
                  <a:lnTo>
                    <a:pt x="521" y="125"/>
                  </a:lnTo>
                  <a:lnTo>
                    <a:pt x="533" y="132"/>
                  </a:lnTo>
                  <a:lnTo>
                    <a:pt x="542" y="127"/>
                  </a:lnTo>
                  <a:lnTo>
                    <a:pt x="559" y="127"/>
                  </a:lnTo>
                  <a:lnTo>
                    <a:pt x="550" y="137"/>
                  </a:lnTo>
                  <a:lnTo>
                    <a:pt x="525" y="152"/>
                  </a:lnTo>
                  <a:lnTo>
                    <a:pt x="511" y="156"/>
                  </a:lnTo>
                  <a:lnTo>
                    <a:pt x="501" y="159"/>
                  </a:lnTo>
                  <a:lnTo>
                    <a:pt x="489" y="171"/>
                  </a:lnTo>
                  <a:lnTo>
                    <a:pt x="468" y="180"/>
                  </a:lnTo>
                  <a:lnTo>
                    <a:pt x="458" y="188"/>
                  </a:lnTo>
                  <a:lnTo>
                    <a:pt x="425" y="226"/>
                  </a:lnTo>
                  <a:lnTo>
                    <a:pt x="374" y="272"/>
                  </a:lnTo>
                  <a:lnTo>
                    <a:pt x="367" y="279"/>
                  </a:lnTo>
                  <a:lnTo>
                    <a:pt x="362" y="284"/>
                  </a:lnTo>
                  <a:lnTo>
                    <a:pt x="365" y="344"/>
                  </a:lnTo>
                  <a:lnTo>
                    <a:pt x="357" y="349"/>
                  </a:lnTo>
                  <a:lnTo>
                    <a:pt x="353" y="353"/>
                  </a:lnTo>
                  <a:lnTo>
                    <a:pt x="331" y="370"/>
                  </a:lnTo>
                  <a:lnTo>
                    <a:pt x="329" y="380"/>
                  </a:lnTo>
                  <a:lnTo>
                    <a:pt x="326" y="382"/>
                  </a:lnTo>
                  <a:lnTo>
                    <a:pt x="321" y="399"/>
                  </a:lnTo>
                  <a:lnTo>
                    <a:pt x="333" y="404"/>
                  </a:lnTo>
                  <a:lnTo>
                    <a:pt x="341" y="418"/>
                  </a:lnTo>
                  <a:lnTo>
                    <a:pt x="333" y="430"/>
                  </a:lnTo>
                  <a:lnTo>
                    <a:pt x="333" y="440"/>
                  </a:lnTo>
                  <a:lnTo>
                    <a:pt x="333" y="459"/>
                  </a:lnTo>
                  <a:lnTo>
                    <a:pt x="333" y="488"/>
                  </a:lnTo>
                  <a:lnTo>
                    <a:pt x="336" y="493"/>
                  </a:lnTo>
                  <a:lnTo>
                    <a:pt x="345" y="500"/>
                  </a:lnTo>
                  <a:lnTo>
                    <a:pt x="348" y="505"/>
                  </a:lnTo>
                  <a:lnTo>
                    <a:pt x="367" y="507"/>
                  </a:lnTo>
                  <a:lnTo>
                    <a:pt x="369" y="510"/>
                  </a:lnTo>
                  <a:lnTo>
                    <a:pt x="372" y="514"/>
                  </a:lnTo>
                  <a:lnTo>
                    <a:pt x="377" y="519"/>
                  </a:lnTo>
                  <a:lnTo>
                    <a:pt x="401" y="529"/>
                  </a:lnTo>
                  <a:lnTo>
                    <a:pt x="408" y="546"/>
                  </a:lnTo>
                  <a:lnTo>
                    <a:pt x="427" y="560"/>
                  </a:lnTo>
                  <a:lnTo>
                    <a:pt x="453" y="577"/>
                  </a:lnTo>
                  <a:lnTo>
                    <a:pt x="456" y="584"/>
                  </a:lnTo>
                  <a:lnTo>
                    <a:pt x="456" y="596"/>
                  </a:lnTo>
                  <a:lnTo>
                    <a:pt x="458" y="615"/>
                  </a:lnTo>
                  <a:lnTo>
                    <a:pt x="55" y="63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82"/>
            <p:cNvSpPr/>
            <p:nvPr/>
          </p:nvSpPr>
          <p:spPr>
            <a:xfrm>
              <a:off x="4679416" y="2297763"/>
              <a:ext cx="712788" cy="760412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190" y="479"/>
                  </a:moveTo>
                  <a:lnTo>
                    <a:pt x="188" y="469"/>
                  </a:lnTo>
                  <a:lnTo>
                    <a:pt x="180" y="462"/>
                  </a:lnTo>
                  <a:lnTo>
                    <a:pt x="154" y="452"/>
                  </a:lnTo>
                  <a:lnTo>
                    <a:pt x="147" y="423"/>
                  </a:lnTo>
                  <a:lnTo>
                    <a:pt x="142" y="411"/>
                  </a:lnTo>
                  <a:lnTo>
                    <a:pt x="149" y="399"/>
                  </a:lnTo>
                  <a:lnTo>
                    <a:pt x="149" y="394"/>
                  </a:lnTo>
                  <a:lnTo>
                    <a:pt x="140" y="385"/>
                  </a:lnTo>
                  <a:lnTo>
                    <a:pt x="137" y="370"/>
                  </a:lnTo>
                  <a:lnTo>
                    <a:pt x="135" y="351"/>
                  </a:lnTo>
                  <a:lnTo>
                    <a:pt x="135" y="339"/>
                  </a:lnTo>
                  <a:lnTo>
                    <a:pt x="132" y="332"/>
                  </a:lnTo>
                  <a:lnTo>
                    <a:pt x="106" y="315"/>
                  </a:lnTo>
                  <a:lnTo>
                    <a:pt x="87" y="301"/>
                  </a:lnTo>
                  <a:lnTo>
                    <a:pt x="80" y="284"/>
                  </a:lnTo>
                  <a:lnTo>
                    <a:pt x="56" y="274"/>
                  </a:lnTo>
                  <a:lnTo>
                    <a:pt x="51" y="269"/>
                  </a:lnTo>
                  <a:lnTo>
                    <a:pt x="48" y="265"/>
                  </a:lnTo>
                  <a:lnTo>
                    <a:pt x="46" y="262"/>
                  </a:lnTo>
                  <a:lnTo>
                    <a:pt x="27" y="260"/>
                  </a:lnTo>
                  <a:lnTo>
                    <a:pt x="24" y="255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2" y="214"/>
                  </a:lnTo>
                  <a:lnTo>
                    <a:pt x="12" y="195"/>
                  </a:lnTo>
                  <a:lnTo>
                    <a:pt x="12" y="185"/>
                  </a:lnTo>
                  <a:lnTo>
                    <a:pt x="20" y="173"/>
                  </a:lnTo>
                  <a:lnTo>
                    <a:pt x="12" y="159"/>
                  </a:lnTo>
                  <a:lnTo>
                    <a:pt x="0" y="154"/>
                  </a:lnTo>
                  <a:lnTo>
                    <a:pt x="5" y="137"/>
                  </a:lnTo>
                  <a:lnTo>
                    <a:pt x="8" y="135"/>
                  </a:lnTo>
                  <a:lnTo>
                    <a:pt x="10" y="125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4" y="99"/>
                  </a:lnTo>
                  <a:lnTo>
                    <a:pt x="41" y="39"/>
                  </a:lnTo>
                  <a:lnTo>
                    <a:pt x="46" y="34"/>
                  </a:lnTo>
                  <a:lnTo>
                    <a:pt x="53" y="27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82" y="32"/>
                  </a:lnTo>
                  <a:lnTo>
                    <a:pt x="104" y="19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49" y="5"/>
                  </a:lnTo>
                  <a:lnTo>
                    <a:pt x="149" y="12"/>
                  </a:lnTo>
                  <a:lnTo>
                    <a:pt x="147" y="17"/>
                  </a:lnTo>
                  <a:lnTo>
                    <a:pt x="147" y="22"/>
                  </a:lnTo>
                  <a:lnTo>
                    <a:pt x="142" y="39"/>
                  </a:lnTo>
                  <a:lnTo>
                    <a:pt x="156" y="32"/>
                  </a:lnTo>
                  <a:lnTo>
                    <a:pt x="164" y="32"/>
                  </a:lnTo>
                  <a:lnTo>
                    <a:pt x="173" y="39"/>
                  </a:lnTo>
                  <a:lnTo>
                    <a:pt x="183" y="39"/>
                  </a:lnTo>
                  <a:lnTo>
                    <a:pt x="185" y="44"/>
                  </a:lnTo>
                  <a:lnTo>
                    <a:pt x="197" y="46"/>
                  </a:lnTo>
                  <a:lnTo>
                    <a:pt x="202" y="51"/>
                  </a:lnTo>
                  <a:lnTo>
                    <a:pt x="204" y="63"/>
                  </a:lnTo>
                  <a:lnTo>
                    <a:pt x="209" y="65"/>
                  </a:lnTo>
                  <a:lnTo>
                    <a:pt x="281" y="80"/>
                  </a:lnTo>
                  <a:lnTo>
                    <a:pt x="289" y="80"/>
                  </a:lnTo>
                  <a:lnTo>
                    <a:pt x="305" y="92"/>
                  </a:lnTo>
                  <a:lnTo>
                    <a:pt x="315" y="92"/>
                  </a:lnTo>
                  <a:lnTo>
                    <a:pt x="317" y="96"/>
                  </a:lnTo>
                  <a:lnTo>
                    <a:pt x="322" y="92"/>
                  </a:lnTo>
                  <a:lnTo>
                    <a:pt x="327" y="92"/>
                  </a:lnTo>
                  <a:lnTo>
                    <a:pt x="344" y="96"/>
                  </a:lnTo>
                  <a:lnTo>
                    <a:pt x="356" y="99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8"/>
                  </a:lnTo>
                  <a:lnTo>
                    <a:pt x="368" y="111"/>
                  </a:lnTo>
                  <a:lnTo>
                    <a:pt x="382" y="118"/>
                  </a:lnTo>
                  <a:lnTo>
                    <a:pt x="382" y="128"/>
                  </a:lnTo>
                  <a:lnTo>
                    <a:pt x="380" y="156"/>
                  </a:lnTo>
                  <a:lnTo>
                    <a:pt x="382" y="156"/>
                  </a:lnTo>
                  <a:lnTo>
                    <a:pt x="394" y="154"/>
                  </a:lnTo>
                  <a:lnTo>
                    <a:pt x="397" y="156"/>
                  </a:lnTo>
                  <a:lnTo>
                    <a:pt x="394" y="161"/>
                  </a:lnTo>
                  <a:lnTo>
                    <a:pt x="392" y="166"/>
                  </a:lnTo>
                  <a:lnTo>
                    <a:pt x="394" y="178"/>
                  </a:lnTo>
                  <a:lnTo>
                    <a:pt x="406" y="185"/>
                  </a:lnTo>
                  <a:lnTo>
                    <a:pt x="404" y="188"/>
                  </a:lnTo>
                  <a:lnTo>
                    <a:pt x="389" y="202"/>
                  </a:lnTo>
                  <a:lnTo>
                    <a:pt x="377" y="224"/>
                  </a:lnTo>
                  <a:lnTo>
                    <a:pt x="375" y="238"/>
                  </a:lnTo>
                  <a:lnTo>
                    <a:pt x="373" y="243"/>
                  </a:lnTo>
                  <a:lnTo>
                    <a:pt x="377" y="245"/>
                  </a:lnTo>
                  <a:lnTo>
                    <a:pt x="389" y="241"/>
                  </a:lnTo>
                  <a:lnTo>
                    <a:pt x="401" y="217"/>
                  </a:lnTo>
                  <a:lnTo>
                    <a:pt x="413" y="207"/>
                  </a:lnTo>
                  <a:lnTo>
                    <a:pt x="421" y="202"/>
                  </a:lnTo>
                  <a:lnTo>
                    <a:pt x="423" y="197"/>
                  </a:lnTo>
                  <a:lnTo>
                    <a:pt x="428" y="193"/>
                  </a:lnTo>
                  <a:lnTo>
                    <a:pt x="433" y="185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35" y="168"/>
                  </a:lnTo>
                  <a:lnTo>
                    <a:pt x="437" y="161"/>
                  </a:lnTo>
                  <a:lnTo>
                    <a:pt x="442" y="159"/>
                  </a:lnTo>
                  <a:lnTo>
                    <a:pt x="447" y="159"/>
                  </a:lnTo>
                  <a:lnTo>
                    <a:pt x="449" y="161"/>
                  </a:lnTo>
                  <a:lnTo>
                    <a:pt x="447" y="176"/>
                  </a:lnTo>
                  <a:lnTo>
                    <a:pt x="435" y="202"/>
                  </a:lnTo>
                  <a:lnTo>
                    <a:pt x="430" y="209"/>
                  </a:lnTo>
                  <a:lnTo>
                    <a:pt x="428" y="219"/>
                  </a:lnTo>
                  <a:lnTo>
                    <a:pt x="428" y="226"/>
                  </a:lnTo>
                  <a:lnTo>
                    <a:pt x="418" y="248"/>
                  </a:lnTo>
                  <a:lnTo>
                    <a:pt x="418" y="267"/>
                  </a:lnTo>
                  <a:lnTo>
                    <a:pt x="418" y="279"/>
                  </a:lnTo>
                  <a:lnTo>
                    <a:pt x="409" y="291"/>
                  </a:lnTo>
                  <a:lnTo>
                    <a:pt x="406" y="296"/>
                  </a:lnTo>
                  <a:lnTo>
                    <a:pt x="409" y="313"/>
                  </a:lnTo>
                  <a:lnTo>
                    <a:pt x="409" y="337"/>
                  </a:lnTo>
                  <a:lnTo>
                    <a:pt x="406" y="344"/>
                  </a:lnTo>
                  <a:lnTo>
                    <a:pt x="397" y="370"/>
                  </a:lnTo>
                  <a:lnTo>
                    <a:pt x="401" y="411"/>
                  </a:lnTo>
                  <a:lnTo>
                    <a:pt x="413" y="438"/>
                  </a:lnTo>
                  <a:lnTo>
                    <a:pt x="411" y="440"/>
                  </a:lnTo>
                  <a:lnTo>
                    <a:pt x="411" y="447"/>
                  </a:lnTo>
                  <a:lnTo>
                    <a:pt x="411" y="452"/>
                  </a:lnTo>
                  <a:lnTo>
                    <a:pt x="411" y="464"/>
                  </a:lnTo>
                  <a:lnTo>
                    <a:pt x="190" y="479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82"/>
            <p:cNvSpPr/>
            <p:nvPr/>
          </p:nvSpPr>
          <p:spPr>
            <a:xfrm>
              <a:off x="6955891" y="2969275"/>
              <a:ext cx="182563" cy="415925"/>
            </a:xfrm>
            <a:custGeom>
              <a:avLst/>
              <a:gdLst/>
              <a:ahLst/>
              <a:cxnLst/>
              <a:rect l="l" t="t" r="r" b="b"/>
              <a:pathLst>
                <a:path w="115" h="262" extrusionOk="0">
                  <a:moveTo>
                    <a:pt x="5" y="176"/>
                  </a:moveTo>
                  <a:lnTo>
                    <a:pt x="0" y="195"/>
                  </a:lnTo>
                  <a:lnTo>
                    <a:pt x="0" y="200"/>
                  </a:lnTo>
                  <a:lnTo>
                    <a:pt x="2" y="197"/>
                  </a:lnTo>
                  <a:lnTo>
                    <a:pt x="7" y="207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38" y="231"/>
                  </a:lnTo>
                  <a:lnTo>
                    <a:pt x="46" y="233"/>
                  </a:lnTo>
                  <a:lnTo>
                    <a:pt x="58" y="236"/>
                  </a:lnTo>
                  <a:lnTo>
                    <a:pt x="63" y="236"/>
                  </a:lnTo>
                  <a:lnTo>
                    <a:pt x="65" y="250"/>
                  </a:lnTo>
                  <a:lnTo>
                    <a:pt x="63" y="257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3"/>
                  </a:lnTo>
                  <a:lnTo>
                    <a:pt x="79" y="231"/>
                  </a:lnTo>
                  <a:lnTo>
                    <a:pt x="89" y="217"/>
                  </a:lnTo>
                  <a:lnTo>
                    <a:pt x="94" y="205"/>
                  </a:lnTo>
                  <a:lnTo>
                    <a:pt x="96" y="161"/>
                  </a:lnTo>
                  <a:lnTo>
                    <a:pt x="111" y="173"/>
                  </a:lnTo>
                  <a:lnTo>
                    <a:pt x="115" y="164"/>
                  </a:lnTo>
                  <a:lnTo>
                    <a:pt x="115" y="154"/>
                  </a:lnTo>
                  <a:lnTo>
                    <a:pt x="113" y="118"/>
                  </a:lnTo>
                  <a:lnTo>
                    <a:pt x="111" y="92"/>
                  </a:lnTo>
                  <a:lnTo>
                    <a:pt x="103" y="82"/>
                  </a:lnTo>
                  <a:lnTo>
                    <a:pt x="91" y="84"/>
                  </a:lnTo>
                  <a:lnTo>
                    <a:pt x="89" y="89"/>
                  </a:lnTo>
                  <a:lnTo>
                    <a:pt x="84" y="87"/>
                  </a:lnTo>
                  <a:lnTo>
                    <a:pt x="82" y="84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2"/>
                  </a:lnTo>
                  <a:lnTo>
                    <a:pt x="82" y="68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96" y="24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2" y="32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7" y="56"/>
                  </a:lnTo>
                  <a:lnTo>
                    <a:pt x="10" y="65"/>
                  </a:lnTo>
                  <a:lnTo>
                    <a:pt x="5" y="70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17" y="92"/>
                  </a:lnTo>
                  <a:lnTo>
                    <a:pt x="22" y="104"/>
                  </a:lnTo>
                  <a:lnTo>
                    <a:pt x="29" y="108"/>
                  </a:lnTo>
                  <a:lnTo>
                    <a:pt x="31" y="111"/>
                  </a:lnTo>
                  <a:lnTo>
                    <a:pt x="38" y="113"/>
                  </a:lnTo>
                  <a:lnTo>
                    <a:pt x="43" y="118"/>
                  </a:lnTo>
                  <a:lnTo>
                    <a:pt x="55" y="128"/>
                  </a:lnTo>
                  <a:lnTo>
                    <a:pt x="53" y="130"/>
                  </a:lnTo>
                  <a:lnTo>
                    <a:pt x="41" y="137"/>
                  </a:lnTo>
                  <a:lnTo>
                    <a:pt x="26" y="149"/>
                  </a:lnTo>
                  <a:lnTo>
                    <a:pt x="24" y="161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82"/>
            <p:cNvSpPr/>
            <p:nvPr/>
          </p:nvSpPr>
          <p:spPr>
            <a:xfrm>
              <a:off x="7013041" y="2270775"/>
              <a:ext cx="233363" cy="428625"/>
            </a:xfrm>
            <a:custGeom>
              <a:avLst/>
              <a:gdLst/>
              <a:ahLst/>
              <a:cxnLst/>
              <a:rect l="l" t="t" r="r" b="b"/>
              <a:pathLst>
                <a:path w="147" h="270" extrusionOk="0">
                  <a:moveTo>
                    <a:pt x="0" y="34"/>
                  </a:moveTo>
                  <a:lnTo>
                    <a:pt x="5" y="46"/>
                  </a:lnTo>
                  <a:lnTo>
                    <a:pt x="2" y="5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19" y="89"/>
                  </a:lnTo>
                  <a:lnTo>
                    <a:pt x="24" y="113"/>
                  </a:lnTo>
                  <a:lnTo>
                    <a:pt x="19" y="123"/>
                  </a:lnTo>
                  <a:lnTo>
                    <a:pt x="19" y="135"/>
                  </a:lnTo>
                  <a:lnTo>
                    <a:pt x="34" y="166"/>
                  </a:lnTo>
                  <a:lnTo>
                    <a:pt x="31" y="178"/>
                  </a:lnTo>
                  <a:lnTo>
                    <a:pt x="34" y="183"/>
                  </a:lnTo>
                  <a:lnTo>
                    <a:pt x="36" y="183"/>
                  </a:lnTo>
                  <a:lnTo>
                    <a:pt x="34" y="178"/>
                  </a:lnTo>
                  <a:lnTo>
                    <a:pt x="39" y="178"/>
                  </a:lnTo>
                  <a:lnTo>
                    <a:pt x="48" y="193"/>
                  </a:lnTo>
                  <a:lnTo>
                    <a:pt x="53" y="219"/>
                  </a:lnTo>
                  <a:lnTo>
                    <a:pt x="53" y="234"/>
                  </a:lnTo>
                  <a:lnTo>
                    <a:pt x="58" y="253"/>
                  </a:lnTo>
                  <a:lnTo>
                    <a:pt x="67" y="270"/>
                  </a:lnTo>
                  <a:lnTo>
                    <a:pt x="125" y="258"/>
                  </a:lnTo>
                  <a:lnTo>
                    <a:pt x="123" y="250"/>
                  </a:lnTo>
                  <a:lnTo>
                    <a:pt x="115" y="243"/>
                  </a:lnTo>
                  <a:lnTo>
                    <a:pt x="118" y="234"/>
                  </a:lnTo>
                  <a:lnTo>
                    <a:pt x="120" y="229"/>
                  </a:lnTo>
                  <a:lnTo>
                    <a:pt x="115" y="219"/>
                  </a:lnTo>
                  <a:lnTo>
                    <a:pt x="113" y="176"/>
                  </a:lnTo>
                  <a:lnTo>
                    <a:pt x="113" y="161"/>
                  </a:lnTo>
                  <a:lnTo>
                    <a:pt x="118" y="137"/>
                  </a:lnTo>
                  <a:lnTo>
                    <a:pt x="123" y="121"/>
                  </a:lnTo>
                  <a:lnTo>
                    <a:pt x="123" y="109"/>
                  </a:lnTo>
                  <a:lnTo>
                    <a:pt x="118" y="99"/>
                  </a:lnTo>
                  <a:lnTo>
                    <a:pt x="118" y="89"/>
                  </a:lnTo>
                  <a:lnTo>
                    <a:pt x="123" y="82"/>
                  </a:lnTo>
                  <a:lnTo>
                    <a:pt x="139" y="68"/>
                  </a:lnTo>
                  <a:lnTo>
                    <a:pt x="147" y="46"/>
                  </a:lnTo>
                  <a:lnTo>
                    <a:pt x="139" y="32"/>
                  </a:lnTo>
                  <a:lnTo>
                    <a:pt x="137" y="24"/>
                  </a:lnTo>
                  <a:lnTo>
                    <a:pt x="139" y="22"/>
                  </a:lnTo>
                  <a:lnTo>
                    <a:pt x="139" y="17"/>
                  </a:lnTo>
                  <a:lnTo>
                    <a:pt x="137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82"/>
            <p:cNvSpPr/>
            <p:nvPr/>
          </p:nvSpPr>
          <p:spPr>
            <a:xfrm>
              <a:off x="7192429" y="2210450"/>
              <a:ext cx="217488" cy="469900"/>
            </a:xfrm>
            <a:custGeom>
              <a:avLst/>
              <a:gdLst/>
              <a:ahLst/>
              <a:cxnLst/>
              <a:rect l="l" t="t" r="r" b="b"/>
              <a:pathLst>
                <a:path w="137" h="296" extrusionOk="0">
                  <a:moveTo>
                    <a:pt x="134" y="248"/>
                  </a:moveTo>
                  <a:lnTo>
                    <a:pt x="130" y="245"/>
                  </a:lnTo>
                  <a:lnTo>
                    <a:pt x="122" y="248"/>
                  </a:lnTo>
                  <a:lnTo>
                    <a:pt x="118" y="260"/>
                  </a:lnTo>
                  <a:lnTo>
                    <a:pt x="110" y="262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06" y="267"/>
                  </a:lnTo>
                  <a:lnTo>
                    <a:pt x="103" y="269"/>
                  </a:lnTo>
                  <a:lnTo>
                    <a:pt x="103" y="274"/>
                  </a:lnTo>
                  <a:lnTo>
                    <a:pt x="12" y="296"/>
                  </a:lnTo>
                  <a:lnTo>
                    <a:pt x="10" y="288"/>
                  </a:lnTo>
                  <a:lnTo>
                    <a:pt x="2" y="281"/>
                  </a:lnTo>
                  <a:lnTo>
                    <a:pt x="5" y="272"/>
                  </a:lnTo>
                  <a:lnTo>
                    <a:pt x="7" y="267"/>
                  </a:lnTo>
                  <a:lnTo>
                    <a:pt x="2" y="257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5" y="175"/>
                  </a:lnTo>
                  <a:lnTo>
                    <a:pt x="10" y="159"/>
                  </a:lnTo>
                  <a:lnTo>
                    <a:pt x="10" y="147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10" y="120"/>
                  </a:lnTo>
                  <a:lnTo>
                    <a:pt x="26" y="106"/>
                  </a:lnTo>
                  <a:lnTo>
                    <a:pt x="34" y="84"/>
                  </a:lnTo>
                  <a:lnTo>
                    <a:pt x="26" y="7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4" y="38"/>
                  </a:lnTo>
                  <a:lnTo>
                    <a:pt x="26" y="1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106" y="180"/>
                  </a:lnTo>
                  <a:lnTo>
                    <a:pt x="108" y="183"/>
                  </a:lnTo>
                  <a:lnTo>
                    <a:pt x="106" y="192"/>
                  </a:lnTo>
                  <a:lnTo>
                    <a:pt x="108" y="195"/>
                  </a:lnTo>
                  <a:lnTo>
                    <a:pt x="122" y="207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6"/>
                  </a:lnTo>
                  <a:lnTo>
                    <a:pt x="137" y="231"/>
                  </a:lnTo>
                  <a:lnTo>
                    <a:pt x="134" y="233"/>
                  </a:lnTo>
                  <a:lnTo>
                    <a:pt x="134" y="243"/>
                  </a:lnTo>
                  <a:lnTo>
                    <a:pt x="134" y="248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82"/>
            <p:cNvSpPr/>
            <p:nvPr/>
          </p:nvSpPr>
          <p:spPr>
            <a:xfrm>
              <a:off x="6917791" y="3243913"/>
              <a:ext cx="149225" cy="241300"/>
            </a:xfrm>
            <a:custGeom>
              <a:avLst/>
              <a:gdLst/>
              <a:ahLst/>
              <a:cxnLst/>
              <a:rect l="l" t="t" r="r" b="b"/>
              <a:pathLst>
                <a:path w="94" h="152" extrusionOk="0">
                  <a:moveTo>
                    <a:pt x="94" y="140"/>
                  </a:moveTo>
                  <a:lnTo>
                    <a:pt x="91" y="130"/>
                  </a:lnTo>
                  <a:lnTo>
                    <a:pt x="87" y="113"/>
                  </a:lnTo>
                  <a:lnTo>
                    <a:pt x="77" y="104"/>
                  </a:lnTo>
                  <a:lnTo>
                    <a:pt x="60" y="94"/>
                  </a:lnTo>
                  <a:lnTo>
                    <a:pt x="55" y="87"/>
                  </a:lnTo>
                  <a:lnTo>
                    <a:pt x="53" y="80"/>
                  </a:lnTo>
                  <a:lnTo>
                    <a:pt x="41" y="60"/>
                  </a:lnTo>
                  <a:lnTo>
                    <a:pt x="36" y="51"/>
                  </a:lnTo>
                  <a:lnTo>
                    <a:pt x="26" y="41"/>
                  </a:lnTo>
                  <a:lnTo>
                    <a:pt x="24" y="34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2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41" y="152"/>
                  </a:lnTo>
                  <a:lnTo>
                    <a:pt x="94" y="140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82"/>
            <p:cNvSpPr/>
            <p:nvPr/>
          </p:nvSpPr>
          <p:spPr>
            <a:xfrm>
              <a:off x="6768566" y="3431238"/>
              <a:ext cx="46038" cy="53975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0" y="12"/>
                  </a:moveTo>
                  <a:lnTo>
                    <a:pt x="15" y="0"/>
                  </a:lnTo>
                  <a:lnTo>
                    <a:pt x="29" y="22"/>
                  </a:lnTo>
                  <a:lnTo>
                    <a:pt x="12" y="3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E1FC"/>
            </a:solidFill>
            <a:ln w="1587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82"/>
          <p:cNvSpPr txBox="1"/>
          <p:nvPr/>
        </p:nvSpPr>
        <p:spPr>
          <a:xfrm>
            <a:off x="1054055" y="2481890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2"/>
          <p:cNvSpPr txBox="1"/>
          <p:nvPr/>
        </p:nvSpPr>
        <p:spPr>
          <a:xfrm>
            <a:off x="1054055" y="2797153"/>
            <a:ext cx="4326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2"/>
          <p:cNvSpPr/>
          <p:nvPr/>
        </p:nvSpPr>
        <p:spPr>
          <a:xfrm>
            <a:off x="843484" y="2549241"/>
            <a:ext cx="130546" cy="130546"/>
          </a:xfrm>
          <a:prstGeom prst="ellipse">
            <a:avLst/>
          </a:prstGeom>
          <a:solidFill>
            <a:srgbClr val="F47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82"/>
          <p:cNvSpPr/>
          <p:nvPr/>
        </p:nvSpPr>
        <p:spPr>
          <a:xfrm>
            <a:off x="843484" y="2864811"/>
            <a:ext cx="130546" cy="130546"/>
          </a:xfrm>
          <a:prstGeom prst="ellipse">
            <a:avLst/>
          </a:prstGeom>
          <a:solidFill>
            <a:srgbClr val="0083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82"/>
          <p:cNvSpPr txBox="1"/>
          <p:nvPr/>
        </p:nvSpPr>
        <p:spPr>
          <a:xfrm>
            <a:off x="1054055" y="3136787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2"/>
          <p:cNvSpPr/>
          <p:nvPr/>
        </p:nvSpPr>
        <p:spPr>
          <a:xfrm>
            <a:off x="843484" y="3210013"/>
            <a:ext cx="130546" cy="130546"/>
          </a:xfrm>
          <a:prstGeom prst="ellipse">
            <a:avLst/>
          </a:prstGeom>
          <a:solidFill>
            <a:srgbClr val="B7E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82"/>
          <p:cNvSpPr txBox="1"/>
          <p:nvPr/>
        </p:nvSpPr>
        <p:spPr>
          <a:xfrm>
            <a:off x="1054055" y="3463358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2"/>
          <p:cNvSpPr/>
          <p:nvPr/>
        </p:nvSpPr>
        <p:spPr>
          <a:xfrm>
            <a:off x="843484" y="3536584"/>
            <a:ext cx="130546" cy="130546"/>
          </a:xfrm>
          <a:prstGeom prst="ellipse">
            <a:avLst/>
          </a:prstGeom>
          <a:solidFill>
            <a:srgbClr val="B7E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2"/>
          <p:cNvSpPr txBox="1"/>
          <p:nvPr/>
        </p:nvSpPr>
        <p:spPr>
          <a:xfrm>
            <a:off x="1054055" y="3802991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82"/>
          <p:cNvSpPr/>
          <p:nvPr/>
        </p:nvSpPr>
        <p:spPr>
          <a:xfrm>
            <a:off x="843484" y="3876217"/>
            <a:ext cx="130546" cy="130546"/>
          </a:xfrm>
          <a:prstGeom prst="ellipse">
            <a:avLst/>
          </a:prstGeom>
          <a:solidFill>
            <a:srgbClr val="B7E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532"/>
            <a:ext cx="3830147" cy="20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373471" y="4847857"/>
            <a:ext cx="3830147" cy="2021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987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Usa Map">
  <p:cSld name="1_Usa Map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F7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83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5" name="Google Shape;525;p83"/>
          <p:cNvSpPr txBox="1"/>
          <p:nvPr/>
        </p:nvSpPr>
        <p:spPr>
          <a:xfrm>
            <a:off x="1054055" y="2481890"/>
            <a:ext cx="25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83"/>
          <p:cNvSpPr txBox="1"/>
          <p:nvPr/>
        </p:nvSpPr>
        <p:spPr>
          <a:xfrm>
            <a:off x="1054055" y="2797153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3"/>
          <p:cNvSpPr/>
          <p:nvPr/>
        </p:nvSpPr>
        <p:spPr>
          <a:xfrm>
            <a:off x="843484" y="2549241"/>
            <a:ext cx="130546" cy="130546"/>
          </a:xfrm>
          <a:prstGeom prst="ellipse">
            <a:avLst/>
          </a:prstGeom>
          <a:solidFill>
            <a:srgbClr val="F47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83"/>
          <p:cNvSpPr/>
          <p:nvPr/>
        </p:nvSpPr>
        <p:spPr>
          <a:xfrm>
            <a:off x="843484" y="2864811"/>
            <a:ext cx="130546" cy="130546"/>
          </a:xfrm>
          <a:prstGeom prst="ellipse">
            <a:avLst/>
          </a:prstGeom>
          <a:solidFill>
            <a:srgbClr val="B7E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83"/>
          <p:cNvSpPr txBox="1"/>
          <p:nvPr/>
        </p:nvSpPr>
        <p:spPr>
          <a:xfrm>
            <a:off x="1054055" y="3136787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/>
          <p:nvPr/>
        </p:nvSpPr>
        <p:spPr>
          <a:xfrm>
            <a:off x="843484" y="3210013"/>
            <a:ext cx="130546" cy="130546"/>
          </a:xfrm>
          <a:prstGeom prst="ellipse">
            <a:avLst/>
          </a:prstGeom>
          <a:solidFill>
            <a:srgbClr val="B7E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83"/>
          <p:cNvSpPr txBox="1"/>
          <p:nvPr/>
        </p:nvSpPr>
        <p:spPr>
          <a:xfrm>
            <a:off x="1054055" y="3463358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83"/>
          <p:cNvSpPr/>
          <p:nvPr/>
        </p:nvSpPr>
        <p:spPr>
          <a:xfrm>
            <a:off x="843484" y="3536584"/>
            <a:ext cx="130546" cy="130546"/>
          </a:xfrm>
          <a:prstGeom prst="ellipse">
            <a:avLst/>
          </a:prstGeom>
          <a:solidFill>
            <a:srgbClr val="B7E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1054055" y="3802991"/>
            <a:ext cx="439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/>
          <p:nvPr/>
        </p:nvSpPr>
        <p:spPr>
          <a:xfrm>
            <a:off x="843484" y="3876217"/>
            <a:ext cx="130546" cy="130546"/>
          </a:xfrm>
          <a:prstGeom prst="ellipse">
            <a:avLst/>
          </a:prstGeom>
          <a:solidFill>
            <a:srgbClr val="B7E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5" name="Google Shape;535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532"/>
            <a:ext cx="3830147" cy="20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373471" y="4847857"/>
            <a:ext cx="3830147" cy="2021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83"/>
          <p:cNvGrpSpPr/>
          <p:nvPr/>
        </p:nvGrpSpPr>
        <p:grpSpPr>
          <a:xfrm>
            <a:off x="3506341" y="1732652"/>
            <a:ext cx="7842175" cy="4104173"/>
            <a:chOff x="3843499" y="3719582"/>
            <a:chExt cx="16665619" cy="8244192"/>
          </a:xfrm>
        </p:grpSpPr>
        <p:sp>
          <p:nvSpPr>
            <p:cNvPr id="538" name="Google Shape;538;p83"/>
            <p:cNvSpPr/>
            <p:nvPr/>
          </p:nvSpPr>
          <p:spPr>
            <a:xfrm>
              <a:off x="9818027" y="3757809"/>
              <a:ext cx="85988" cy="38227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83"/>
            <p:cNvSpPr/>
            <p:nvPr/>
          </p:nvSpPr>
          <p:spPr>
            <a:xfrm>
              <a:off x="16859434" y="9558687"/>
              <a:ext cx="1904460" cy="1423937"/>
            </a:xfrm>
            <a:custGeom>
              <a:avLst/>
              <a:gdLst/>
              <a:ahLst/>
              <a:cxnLst/>
              <a:rect l="l" t="t" r="r" b="b"/>
              <a:pathLst>
                <a:path w="204" h="152" extrusionOk="0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83"/>
            <p:cNvSpPr/>
            <p:nvPr/>
          </p:nvSpPr>
          <p:spPr>
            <a:xfrm>
              <a:off x="11416754" y="5927165"/>
              <a:ext cx="372610" cy="563840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83"/>
            <p:cNvSpPr/>
            <p:nvPr/>
          </p:nvSpPr>
          <p:spPr>
            <a:xfrm>
              <a:off x="10566434" y="5337841"/>
              <a:ext cx="503186" cy="245289"/>
            </a:xfrm>
            <a:custGeom>
              <a:avLst/>
              <a:gdLst/>
              <a:ahLst/>
              <a:cxnLst/>
              <a:rect l="l" t="t" r="r" b="b"/>
              <a:pathLst>
                <a:path w="54" h="26" extrusionOk="0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83"/>
            <p:cNvSpPr/>
            <p:nvPr/>
          </p:nvSpPr>
          <p:spPr>
            <a:xfrm>
              <a:off x="14085545" y="4439516"/>
              <a:ext cx="840765" cy="579771"/>
            </a:xfrm>
            <a:custGeom>
              <a:avLst/>
              <a:gdLst/>
              <a:ahLst/>
              <a:cxnLst/>
              <a:rect l="l" t="t" r="r" b="b"/>
              <a:pathLst>
                <a:path w="90" h="62" extrusionOk="0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83"/>
            <p:cNvSpPr/>
            <p:nvPr/>
          </p:nvSpPr>
          <p:spPr>
            <a:xfrm>
              <a:off x="16241600" y="4197415"/>
              <a:ext cx="299364" cy="149721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83"/>
            <p:cNvSpPr/>
            <p:nvPr/>
          </p:nvSpPr>
          <p:spPr>
            <a:xfrm>
              <a:off x="15999561" y="4111405"/>
              <a:ext cx="280256" cy="149721"/>
            </a:xfrm>
            <a:custGeom>
              <a:avLst/>
              <a:gdLst/>
              <a:ahLst/>
              <a:cxnLst/>
              <a:rect l="l" t="t" r="r" b="b"/>
              <a:pathLst>
                <a:path w="30" h="16" extrusionOk="0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83"/>
            <p:cNvSpPr/>
            <p:nvPr/>
          </p:nvSpPr>
          <p:spPr>
            <a:xfrm>
              <a:off x="15916758" y="4120960"/>
              <a:ext cx="140127" cy="47785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83"/>
            <p:cNvSpPr/>
            <p:nvPr/>
          </p:nvSpPr>
          <p:spPr>
            <a:xfrm>
              <a:off x="15942234" y="3990355"/>
              <a:ext cx="235667" cy="149721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83"/>
            <p:cNvSpPr/>
            <p:nvPr/>
          </p:nvSpPr>
          <p:spPr>
            <a:xfrm>
              <a:off x="18426316" y="4579679"/>
              <a:ext cx="235667" cy="76452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83"/>
            <p:cNvSpPr/>
            <p:nvPr/>
          </p:nvSpPr>
          <p:spPr>
            <a:xfrm>
              <a:off x="18126952" y="4729398"/>
              <a:ext cx="197453" cy="76452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83"/>
            <p:cNvSpPr/>
            <p:nvPr/>
          </p:nvSpPr>
          <p:spPr>
            <a:xfrm>
              <a:off x="18136506" y="4694361"/>
              <a:ext cx="76432" cy="4459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83"/>
            <p:cNvSpPr/>
            <p:nvPr/>
          </p:nvSpPr>
          <p:spPr>
            <a:xfrm>
              <a:off x="17932683" y="4560566"/>
              <a:ext cx="28662" cy="4778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83"/>
            <p:cNvSpPr/>
            <p:nvPr/>
          </p:nvSpPr>
          <p:spPr>
            <a:xfrm>
              <a:off x="17932683" y="4700729"/>
              <a:ext cx="38217" cy="47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83"/>
            <p:cNvSpPr/>
            <p:nvPr/>
          </p:nvSpPr>
          <p:spPr>
            <a:xfrm>
              <a:off x="17996378" y="4525526"/>
              <a:ext cx="394905" cy="149721"/>
            </a:xfrm>
            <a:custGeom>
              <a:avLst/>
              <a:gdLst/>
              <a:ahLst/>
              <a:cxnLst/>
              <a:rect l="l" t="t" r="r" b="b"/>
              <a:pathLst>
                <a:path w="42" h="16" extrusionOk="0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83"/>
            <p:cNvSpPr/>
            <p:nvPr/>
          </p:nvSpPr>
          <p:spPr>
            <a:xfrm>
              <a:off x="18222495" y="4570124"/>
              <a:ext cx="73248" cy="76452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83"/>
            <p:cNvSpPr/>
            <p:nvPr/>
          </p:nvSpPr>
          <p:spPr>
            <a:xfrm>
              <a:off x="19445425" y="5076623"/>
              <a:ext cx="101909" cy="57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83"/>
            <p:cNvSpPr/>
            <p:nvPr/>
          </p:nvSpPr>
          <p:spPr>
            <a:xfrm>
              <a:off x="19247970" y="5898496"/>
              <a:ext cx="57323" cy="4778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83"/>
            <p:cNvSpPr/>
            <p:nvPr/>
          </p:nvSpPr>
          <p:spPr>
            <a:xfrm>
              <a:off x="18005931" y="6172454"/>
              <a:ext cx="47770" cy="25484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83"/>
            <p:cNvSpPr/>
            <p:nvPr/>
          </p:nvSpPr>
          <p:spPr>
            <a:xfrm>
              <a:off x="18846695" y="6452780"/>
              <a:ext cx="47770" cy="4459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83"/>
            <p:cNvSpPr/>
            <p:nvPr/>
          </p:nvSpPr>
          <p:spPr>
            <a:xfrm>
              <a:off x="18818034" y="6526047"/>
              <a:ext cx="19109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83"/>
            <p:cNvSpPr/>
            <p:nvPr/>
          </p:nvSpPr>
          <p:spPr>
            <a:xfrm>
              <a:off x="18687463" y="6675768"/>
              <a:ext cx="28662" cy="9556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83"/>
            <p:cNvSpPr/>
            <p:nvPr/>
          </p:nvSpPr>
          <p:spPr>
            <a:xfrm>
              <a:off x="18575995" y="6723551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83"/>
            <p:cNvSpPr/>
            <p:nvPr/>
          </p:nvSpPr>
          <p:spPr>
            <a:xfrm>
              <a:off x="18502748" y="6761778"/>
              <a:ext cx="54139" cy="35042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83"/>
            <p:cNvSpPr/>
            <p:nvPr/>
          </p:nvSpPr>
          <p:spPr>
            <a:xfrm>
              <a:off x="18454978" y="6790447"/>
              <a:ext cx="47770" cy="4459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83"/>
            <p:cNvSpPr/>
            <p:nvPr/>
          </p:nvSpPr>
          <p:spPr>
            <a:xfrm>
              <a:off x="18445422" y="6854158"/>
              <a:ext cx="9553" cy="95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83"/>
            <p:cNvSpPr/>
            <p:nvPr/>
          </p:nvSpPr>
          <p:spPr>
            <a:xfrm>
              <a:off x="18397652" y="6815931"/>
              <a:ext cx="47770" cy="3822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83"/>
            <p:cNvSpPr/>
            <p:nvPr/>
          </p:nvSpPr>
          <p:spPr>
            <a:xfrm>
              <a:off x="18053702" y="7163156"/>
              <a:ext cx="19109" cy="28669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66" name="Google Shape;566;p83"/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</p:grpSpPr>
          <p:sp>
            <p:nvSpPr>
              <p:cNvPr id="567" name="Google Shape;567;p83"/>
              <p:cNvSpPr/>
              <p:nvPr/>
            </p:nvSpPr>
            <p:spPr>
              <a:xfrm>
                <a:off x="6130902" y="2686387"/>
                <a:ext cx="118452" cy="100026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solidFill>
                <a:srgbClr val="B7E1FC"/>
              </a:solidFill>
              <a:ln w="9525" cap="flat" cmpd="sng">
                <a:solidFill>
                  <a:srgbClr val="003F7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8" name="Google Shape;568;p83"/>
              <p:cNvSpPr/>
              <p:nvPr/>
            </p:nvSpPr>
            <p:spPr>
              <a:xfrm>
                <a:off x="5961121" y="2778517"/>
                <a:ext cx="215847" cy="181627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B7E1FC"/>
              </a:solidFill>
              <a:ln w="9525" cap="flat" cmpd="sng">
                <a:solidFill>
                  <a:srgbClr val="003F7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569" name="Google Shape;569;p83"/>
            <p:cNvSpPr/>
            <p:nvPr/>
          </p:nvSpPr>
          <p:spPr>
            <a:xfrm>
              <a:off x="17884911" y="7370216"/>
              <a:ext cx="19109" cy="25484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83"/>
            <p:cNvSpPr/>
            <p:nvPr/>
          </p:nvSpPr>
          <p:spPr>
            <a:xfrm>
              <a:off x="17773445" y="7370216"/>
              <a:ext cx="121018" cy="9238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83"/>
            <p:cNvSpPr/>
            <p:nvPr/>
          </p:nvSpPr>
          <p:spPr>
            <a:xfrm>
              <a:off x="17652427" y="7405258"/>
              <a:ext cx="101909" cy="14972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83"/>
            <p:cNvSpPr/>
            <p:nvPr/>
          </p:nvSpPr>
          <p:spPr>
            <a:xfrm>
              <a:off x="17550519" y="7771599"/>
              <a:ext cx="35033" cy="28669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83"/>
            <p:cNvSpPr/>
            <p:nvPr/>
          </p:nvSpPr>
          <p:spPr>
            <a:xfrm>
              <a:off x="17633319" y="7679216"/>
              <a:ext cx="19109" cy="1592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83"/>
            <p:cNvSpPr/>
            <p:nvPr/>
          </p:nvSpPr>
          <p:spPr>
            <a:xfrm>
              <a:off x="17381727" y="7873535"/>
              <a:ext cx="19109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83"/>
            <p:cNvSpPr/>
            <p:nvPr/>
          </p:nvSpPr>
          <p:spPr>
            <a:xfrm>
              <a:off x="17203386" y="7838493"/>
              <a:ext cx="111465" cy="156092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83"/>
            <p:cNvSpPr/>
            <p:nvPr/>
          </p:nvSpPr>
          <p:spPr>
            <a:xfrm>
              <a:off x="16652430" y="8099708"/>
              <a:ext cx="130574" cy="92380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83"/>
            <p:cNvSpPr/>
            <p:nvPr/>
          </p:nvSpPr>
          <p:spPr>
            <a:xfrm>
              <a:off x="17184277" y="8163419"/>
              <a:ext cx="187897" cy="26440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83"/>
            <p:cNvSpPr/>
            <p:nvPr/>
          </p:nvSpPr>
          <p:spPr>
            <a:xfrm>
              <a:off x="17343513" y="8389592"/>
              <a:ext cx="57323" cy="73269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83"/>
            <p:cNvSpPr/>
            <p:nvPr/>
          </p:nvSpPr>
          <p:spPr>
            <a:xfrm>
              <a:off x="17381727" y="8453303"/>
              <a:ext cx="92356" cy="124237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83"/>
            <p:cNvSpPr/>
            <p:nvPr/>
          </p:nvSpPr>
          <p:spPr>
            <a:xfrm>
              <a:off x="17212936" y="8399150"/>
              <a:ext cx="57323" cy="73269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83"/>
            <p:cNvSpPr/>
            <p:nvPr/>
          </p:nvSpPr>
          <p:spPr>
            <a:xfrm>
              <a:off x="17279819" y="8472417"/>
              <a:ext cx="82803" cy="9556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83"/>
            <p:cNvSpPr/>
            <p:nvPr/>
          </p:nvSpPr>
          <p:spPr>
            <a:xfrm>
              <a:off x="17298927" y="8529755"/>
              <a:ext cx="63695" cy="101936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83"/>
            <p:cNvSpPr/>
            <p:nvPr/>
          </p:nvSpPr>
          <p:spPr>
            <a:xfrm>
              <a:off x="17353063" y="8520200"/>
              <a:ext cx="38217" cy="7326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83"/>
            <p:cNvSpPr/>
            <p:nvPr/>
          </p:nvSpPr>
          <p:spPr>
            <a:xfrm>
              <a:off x="17372173" y="8567983"/>
              <a:ext cx="57323" cy="35042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83"/>
            <p:cNvSpPr/>
            <p:nvPr/>
          </p:nvSpPr>
          <p:spPr>
            <a:xfrm>
              <a:off x="17372173" y="8593469"/>
              <a:ext cx="130574" cy="197506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83"/>
            <p:cNvSpPr/>
            <p:nvPr/>
          </p:nvSpPr>
          <p:spPr>
            <a:xfrm>
              <a:off x="17289370" y="8631694"/>
              <a:ext cx="111465" cy="95566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83"/>
            <p:cNvSpPr/>
            <p:nvPr/>
          </p:nvSpPr>
          <p:spPr>
            <a:xfrm>
              <a:off x="17063256" y="8539313"/>
              <a:ext cx="111465" cy="111494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83"/>
            <p:cNvSpPr/>
            <p:nvPr/>
          </p:nvSpPr>
          <p:spPr>
            <a:xfrm>
              <a:off x="17391283" y="8399150"/>
              <a:ext cx="19109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83"/>
            <p:cNvSpPr/>
            <p:nvPr/>
          </p:nvSpPr>
          <p:spPr>
            <a:xfrm>
              <a:off x="16037777" y="8781415"/>
              <a:ext cx="522294" cy="544729"/>
            </a:xfrm>
            <a:custGeom>
              <a:avLst/>
              <a:gdLst/>
              <a:ahLst/>
              <a:cxnLst/>
              <a:rect l="l" t="t" r="r" b="b"/>
              <a:pathLst>
                <a:path w="56" h="58" extrusionOk="0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83"/>
            <p:cNvSpPr/>
            <p:nvPr/>
          </p:nvSpPr>
          <p:spPr>
            <a:xfrm>
              <a:off x="16130131" y="8978921"/>
              <a:ext cx="47770" cy="4778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83"/>
            <p:cNvSpPr/>
            <p:nvPr/>
          </p:nvSpPr>
          <p:spPr>
            <a:xfrm>
              <a:off x="16197014" y="9090415"/>
              <a:ext cx="44586" cy="4778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83"/>
            <p:cNvSpPr/>
            <p:nvPr/>
          </p:nvSpPr>
          <p:spPr>
            <a:xfrm>
              <a:off x="16512300" y="9119082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83"/>
            <p:cNvSpPr/>
            <p:nvPr/>
          </p:nvSpPr>
          <p:spPr>
            <a:xfrm>
              <a:off x="16617395" y="9166867"/>
              <a:ext cx="35033" cy="3504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83"/>
            <p:cNvSpPr/>
            <p:nvPr/>
          </p:nvSpPr>
          <p:spPr>
            <a:xfrm>
              <a:off x="16521853" y="9326144"/>
              <a:ext cx="429938" cy="140163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83"/>
            <p:cNvSpPr/>
            <p:nvPr/>
          </p:nvSpPr>
          <p:spPr>
            <a:xfrm>
              <a:off x="16840327" y="9361183"/>
              <a:ext cx="73248" cy="28669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83"/>
            <p:cNvSpPr/>
            <p:nvPr/>
          </p:nvSpPr>
          <p:spPr>
            <a:xfrm>
              <a:off x="16942236" y="9428080"/>
              <a:ext cx="57323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83"/>
            <p:cNvSpPr/>
            <p:nvPr/>
          </p:nvSpPr>
          <p:spPr>
            <a:xfrm>
              <a:off x="16999563" y="9437635"/>
              <a:ext cx="44586" cy="28669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83"/>
            <p:cNvSpPr/>
            <p:nvPr/>
          </p:nvSpPr>
          <p:spPr>
            <a:xfrm>
              <a:off x="17034592" y="9437635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83"/>
            <p:cNvSpPr/>
            <p:nvPr/>
          </p:nvSpPr>
          <p:spPr>
            <a:xfrm>
              <a:off x="17082363" y="9428080"/>
              <a:ext cx="76432" cy="47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83"/>
            <p:cNvSpPr/>
            <p:nvPr/>
          </p:nvSpPr>
          <p:spPr>
            <a:xfrm>
              <a:off x="17184277" y="9437635"/>
              <a:ext cx="114649" cy="38227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83"/>
            <p:cNvSpPr/>
            <p:nvPr/>
          </p:nvSpPr>
          <p:spPr>
            <a:xfrm>
              <a:off x="17149244" y="9491791"/>
              <a:ext cx="101909" cy="57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83"/>
            <p:cNvSpPr/>
            <p:nvPr/>
          </p:nvSpPr>
          <p:spPr>
            <a:xfrm>
              <a:off x="17474083" y="9192351"/>
              <a:ext cx="57323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83"/>
            <p:cNvSpPr/>
            <p:nvPr/>
          </p:nvSpPr>
          <p:spPr>
            <a:xfrm>
              <a:off x="17569627" y="9185981"/>
              <a:ext cx="140127" cy="4459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83"/>
            <p:cNvSpPr/>
            <p:nvPr/>
          </p:nvSpPr>
          <p:spPr>
            <a:xfrm>
              <a:off x="17139689" y="8969361"/>
              <a:ext cx="299364" cy="337667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83"/>
            <p:cNvSpPr/>
            <p:nvPr/>
          </p:nvSpPr>
          <p:spPr>
            <a:xfrm>
              <a:off x="17540963" y="8950247"/>
              <a:ext cx="73248" cy="140163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83"/>
            <p:cNvSpPr/>
            <p:nvPr/>
          </p:nvSpPr>
          <p:spPr>
            <a:xfrm>
              <a:off x="17579181" y="8931136"/>
              <a:ext cx="25477" cy="19114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83"/>
            <p:cNvSpPr/>
            <p:nvPr/>
          </p:nvSpPr>
          <p:spPr>
            <a:xfrm>
              <a:off x="17681092" y="9052186"/>
              <a:ext cx="44586" cy="19114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83"/>
            <p:cNvSpPr/>
            <p:nvPr/>
          </p:nvSpPr>
          <p:spPr>
            <a:xfrm>
              <a:off x="17690647" y="9061741"/>
              <a:ext cx="175160" cy="105124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83"/>
            <p:cNvSpPr/>
            <p:nvPr/>
          </p:nvSpPr>
          <p:spPr>
            <a:xfrm>
              <a:off x="18521856" y="9240134"/>
              <a:ext cx="194268" cy="111494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83"/>
            <p:cNvSpPr/>
            <p:nvPr/>
          </p:nvSpPr>
          <p:spPr>
            <a:xfrm>
              <a:off x="18802113" y="9297472"/>
              <a:ext cx="82803" cy="101936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83"/>
            <p:cNvSpPr/>
            <p:nvPr/>
          </p:nvSpPr>
          <p:spPr>
            <a:xfrm>
              <a:off x="19044148" y="9485423"/>
              <a:ext cx="54139" cy="541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83"/>
            <p:cNvSpPr/>
            <p:nvPr/>
          </p:nvSpPr>
          <p:spPr>
            <a:xfrm>
              <a:off x="18986825" y="9399411"/>
              <a:ext cx="85988" cy="5733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83"/>
            <p:cNvSpPr/>
            <p:nvPr/>
          </p:nvSpPr>
          <p:spPr>
            <a:xfrm>
              <a:off x="18904022" y="9361183"/>
              <a:ext cx="38217" cy="47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83"/>
            <p:cNvSpPr/>
            <p:nvPr/>
          </p:nvSpPr>
          <p:spPr>
            <a:xfrm>
              <a:off x="19247970" y="10017406"/>
              <a:ext cx="149680" cy="111494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83"/>
            <p:cNvSpPr/>
            <p:nvPr/>
          </p:nvSpPr>
          <p:spPr>
            <a:xfrm>
              <a:off x="19649244" y="10727782"/>
              <a:ext cx="105096" cy="130608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83"/>
            <p:cNvSpPr/>
            <p:nvPr/>
          </p:nvSpPr>
          <p:spPr>
            <a:xfrm>
              <a:off x="19677908" y="10848834"/>
              <a:ext cx="242036" cy="283514"/>
            </a:xfrm>
            <a:custGeom>
              <a:avLst/>
              <a:gdLst/>
              <a:ahLst/>
              <a:cxnLst/>
              <a:rect l="l" t="t" r="r" b="b"/>
              <a:pathLst>
                <a:path w="26" h="30" extrusionOk="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83"/>
            <p:cNvSpPr/>
            <p:nvPr/>
          </p:nvSpPr>
          <p:spPr>
            <a:xfrm>
              <a:off x="19359438" y="11055894"/>
              <a:ext cx="366243" cy="35678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83"/>
            <p:cNvSpPr/>
            <p:nvPr/>
          </p:nvSpPr>
          <p:spPr>
            <a:xfrm>
              <a:off x="19416761" y="11412677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83"/>
            <p:cNvSpPr/>
            <p:nvPr/>
          </p:nvSpPr>
          <p:spPr>
            <a:xfrm>
              <a:off x="18343513" y="11065452"/>
              <a:ext cx="178346" cy="16883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83"/>
            <p:cNvSpPr/>
            <p:nvPr/>
          </p:nvSpPr>
          <p:spPr>
            <a:xfrm>
              <a:off x="18483641" y="11017669"/>
              <a:ext cx="28662" cy="4778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83"/>
            <p:cNvSpPr/>
            <p:nvPr/>
          </p:nvSpPr>
          <p:spPr>
            <a:xfrm>
              <a:off x="18295742" y="11017669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83"/>
            <p:cNvSpPr/>
            <p:nvPr/>
          </p:nvSpPr>
          <p:spPr>
            <a:xfrm>
              <a:off x="15384909" y="8593469"/>
              <a:ext cx="101909" cy="168835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83"/>
            <p:cNvSpPr/>
            <p:nvPr/>
          </p:nvSpPr>
          <p:spPr>
            <a:xfrm>
              <a:off x="13665166" y="9606473"/>
              <a:ext cx="337579" cy="653035"/>
            </a:xfrm>
            <a:custGeom>
              <a:avLst/>
              <a:gdLst/>
              <a:ahLst/>
              <a:cxnLst/>
              <a:rect l="l" t="t" r="r" b="b"/>
              <a:pathLst>
                <a:path w="36" h="70" extrusionOk="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83"/>
            <p:cNvSpPr/>
            <p:nvPr/>
          </p:nvSpPr>
          <p:spPr>
            <a:xfrm>
              <a:off x="14413572" y="5028840"/>
              <a:ext cx="101909" cy="76452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83"/>
            <p:cNvSpPr/>
            <p:nvPr/>
          </p:nvSpPr>
          <p:spPr>
            <a:xfrm>
              <a:off x="13926309" y="5086181"/>
              <a:ext cx="101909" cy="92380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83"/>
            <p:cNvSpPr/>
            <p:nvPr/>
          </p:nvSpPr>
          <p:spPr>
            <a:xfrm>
              <a:off x="14945419" y="4767625"/>
              <a:ext cx="82803" cy="4778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83"/>
            <p:cNvSpPr/>
            <p:nvPr/>
          </p:nvSpPr>
          <p:spPr>
            <a:xfrm>
              <a:off x="16811663" y="4675245"/>
              <a:ext cx="92356" cy="4459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83"/>
            <p:cNvSpPr/>
            <p:nvPr/>
          </p:nvSpPr>
          <p:spPr>
            <a:xfrm>
              <a:off x="15868988" y="3999911"/>
              <a:ext cx="57323" cy="1911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83"/>
            <p:cNvSpPr/>
            <p:nvPr/>
          </p:nvSpPr>
          <p:spPr>
            <a:xfrm>
              <a:off x="15346695" y="4805855"/>
              <a:ext cx="54139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83"/>
            <p:cNvSpPr/>
            <p:nvPr/>
          </p:nvSpPr>
          <p:spPr>
            <a:xfrm>
              <a:off x="12098282" y="6892386"/>
              <a:ext cx="54139" cy="101936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83"/>
            <p:cNvSpPr/>
            <p:nvPr/>
          </p:nvSpPr>
          <p:spPr>
            <a:xfrm>
              <a:off x="12079173" y="6984768"/>
              <a:ext cx="82803" cy="14016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83"/>
            <p:cNvSpPr/>
            <p:nvPr/>
          </p:nvSpPr>
          <p:spPr>
            <a:xfrm>
              <a:off x="12273444" y="7153601"/>
              <a:ext cx="149680" cy="9238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83"/>
            <p:cNvSpPr/>
            <p:nvPr/>
          </p:nvSpPr>
          <p:spPr>
            <a:xfrm>
              <a:off x="13161977" y="7284208"/>
              <a:ext cx="121018" cy="66896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83"/>
            <p:cNvSpPr/>
            <p:nvPr/>
          </p:nvSpPr>
          <p:spPr>
            <a:xfrm>
              <a:off x="12760705" y="7293764"/>
              <a:ext cx="140127" cy="38227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83"/>
            <p:cNvSpPr/>
            <p:nvPr/>
          </p:nvSpPr>
          <p:spPr>
            <a:xfrm>
              <a:off x="12693826" y="5917609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83"/>
            <p:cNvSpPr/>
            <p:nvPr/>
          </p:nvSpPr>
          <p:spPr>
            <a:xfrm>
              <a:off x="12703380" y="5892125"/>
              <a:ext cx="47770" cy="25484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83"/>
            <p:cNvSpPr/>
            <p:nvPr/>
          </p:nvSpPr>
          <p:spPr>
            <a:xfrm>
              <a:off x="12509111" y="5955834"/>
              <a:ext cx="54139" cy="9238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83"/>
            <p:cNvSpPr/>
            <p:nvPr/>
          </p:nvSpPr>
          <p:spPr>
            <a:xfrm>
              <a:off x="12591917" y="5796557"/>
              <a:ext cx="38217" cy="382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83"/>
            <p:cNvSpPr/>
            <p:nvPr/>
          </p:nvSpPr>
          <p:spPr>
            <a:xfrm>
              <a:off x="12219302" y="6086441"/>
              <a:ext cx="54139" cy="86010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83"/>
            <p:cNvSpPr/>
            <p:nvPr/>
          </p:nvSpPr>
          <p:spPr>
            <a:xfrm>
              <a:off x="12152426" y="6105555"/>
              <a:ext cx="76432" cy="76452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83"/>
            <p:cNvSpPr/>
            <p:nvPr/>
          </p:nvSpPr>
          <p:spPr>
            <a:xfrm>
              <a:off x="11818028" y="7070776"/>
              <a:ext cx="44586" cy="35042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83"/>
            <p:cNvSpPr/>
            <p:nvPr/>
          </p:nvSpPr>
          <p:spPr>
            <a:xfrm>
              <a:off x="11359426" y="5927165"/>
              <a:ext cx="57323" cy="57338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83"/>
            <p:cNvSpPr/>
            <p:nvPr/>
          </p:nvSpPr>
          <p:spPr>
            <a:xfrm>
              <a:off x="11388093" y="5994061"/>
              <a:ext cx="28662" cy="2866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83"/>
            <p:cNvSpPr/>
            <p:nvPr/>
          </p:nvSpPr>
          <p:spPr>
            <a:xfrm>
              <a:off x="11416754" y="6022733"/>
              <a:ext cx="15924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83"/>
            <p:cNvSpPr/>
            <p:nvPr/>
          </p:nvSpPr>
          <p:spPr>
            <a:xfrm>
              <a:off x="11416754" y="6048217"/>
              <a:ext cx="9553" cy="19114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83"/>
            <p:cNvSpPr/>
            <p:nvPr/>
          </p:nvSpPr>
          <p:spPr>
            <a:xfrm>
              <a:off x="11416754" y="6067328"/>
              <a:ext cx="15924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83"/>
            <p:cNvSpPr/>
            <p:nvPr/>
          </p:nvSpPr>
          <p:spPr>
            <a:xfrm>
              <a:off x="11490002" y="6207491"/>
              <a:ext cx="9553" cy="19114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83"/>
            <p:cNvSpPr/>
            <p:nvPr/>
          </p:nvSpPr>
          <p:spPr>
            <a:xfrm>
              <a:off x="11630131" y="5787002"/>
              <a:ext cx="19109" cy="38227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83"/>
            <p:cNvSpPr/>
            <p:nvPr/>
          </p:nvSpPr>
          <p:spPr>
            <a:xfrm>
              <a:off x="8260699" y="11747159"/>
              <a:ext cx="111465" cy="57338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83"/>
            <p:cNvSpPr/>
            <p:nvPr/>
          </p:nvSpPr>
          <p:spPr>
            <a:xfrm>
              <a:off x="8251144" y="11804497"/>
              <a:ext cx="82803" cy="5733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83"/>
            <p:cNvSpPr/>
            <p:nvPr/>
          </p:nvSpPr>
          <p:spPr>
            <a:xfrm>
              <a:off x="8241593" y="11731231"/>
              <a:ext cx="73248" cy="4459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83"/>
            <p:cNvSpPr/>
            <p:nvPr/>
          </p:nvSpPr>
          <p:spPr>
            <a:xfrm>
              <a:off x="8203376" y="11766272"/>
              <a:ext cx="76432" cy="47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83"/>
            <p:cNvSpPr/>
            <p:nvPr/>
          </p:nvSpPr>
          <p:spPr>
            <a:xfrm>
              <a:off x="8184267" y="11702559"/>
              <a:ext cx="28662" cy="2866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83"/>
            <p:cNvSpPr/>
            <p:nvPr/>
          </p:nvSpPr>
          <p:spPr>
            <a:xfrm>
              <a:off x="8184267" y="11626107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83"/>
            <p:cNvSpPr/>
            <p:nvPr/>
          </p:nvSpPr>
          <p:spPr>
            <a:xfrm>
              <a:off x="8174712" y="11505057"/>
              <a:ext cx="47770" cy="101936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83"/>
            <p:cNvSpPr/>
            <p:nvPr/>
          </p:nvSpPr>
          <p:spPr>
            <a:xfrm>
              <a:off x="8165159" y="11587880"/>
              <a:ext cx="28662" cy="57338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83"/>
            <p:cNvSpPr/>
            <p:nvPr/>
          </p:nvSpPr>
          <p:spPr>
            <a:xfrm>
              <a:off x="8165159" y="11466830"/>
              <a:ext cx="47770" cy="66896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83"/>
            <p:cNvSpPr/>
            <p:nvPr/>
          </p:nvSpPr>
          <p:spPr>
            <a:xfrm>
              <a:off x="8212931" y="11282067"/>
              <a:ext cx="47770" cy="4459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83"/>
            <p:cNvSpPr/>
            <p:nvPr/>
          </p:nvSpPr>
          <p:spPr>
            <a:xfrm>
              <a:off x="8222485" y="11113235"/>
              <a:ext cx="57323" cy="101936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83"/>
            <p:cNvSpPr/>
            <p:nvPr/>
          </p:nvSpPr>
          <p:spPr>
            <a:xfrm>
              <a:off x="8410382" y="8462859"/>
              <a:ext cx="44586" cy="3822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83"/>
            <p:cNvSpPr/>
            <p:nvPr/>
          </p:nvSpPr>
          <p:spPr>
            <a:xfrm>
              <a:off x="8811656" y="8520200"/>
              <a:ext cx="54139" cy="73269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83"/>
            <p:cNvSpPr/>
            <p:nvPr/>
          </p:nvSpPr>
          <p:spPr>
            <a:xfrm>
              <a:off x="9324397" y="9026702"/>
              <a:ext cx="130574" cy="121050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83"/>
            <p:cNvSpPr/>
            <p:nvPr/>
          </p:nvSpPr>
          <p:spPr>
            <a:xfrm>
              <a:off x="8560064" y="8163419"/>
              <a:ext cx="92356" cy="38227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83"/>
            <p:cNvSpPr/>
            <p:nvPr/>
          </p:nvSpPr>
          <p:spPr>
            <a:xfrm>
              <a:off x="8034585" y="8153861"/>
              <a:ext cx="105096" cy="4778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83"/>
            <p:cNvSpPr/>
            <p:nvPr/>
          </p:nvSpPr>
          <p:spPr>
            <a:xfrm>
              <a:off x="7747963" y="7940431"/>
              <a:ext cx="484077" cy="168835"/>
            </a:xfrm>
            <a:custGeom>
              <a:avLst/>
              <a:gdLst/>
              <a:ahLst/>
              <a:cxnLst/>
              <a:rect l="l" t="t" r="r" b="b"/>
              <a:pathLst>
                <a:path w="52" h="18" extrusionOk="0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83"/>
            <p:cNvSpPr/>
            <p:nvPr/>
          </p:nvSpPr>
          <p:spPr>
            <a:xfrm>
              <a:off x="8034585" y="7838493"/>
              <a:ext cx="38217" cy="3504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83"/>
            <p:cNvSpPr/>
            <p:nvPr/>
          </p:nvSpPr>
          <p:spPr>
            <a:xfrm>
              <a:off x="8270255" y="8032812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83"/>
            <p:cNvSpPr/>
            <p:nvPr/>
          </p:nvSpPr>
          <p:spPr>
            <a:xfrm>
              <a:off x="8830764" y="6656657"/>
              <a:ext cx="54139" cy="95566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83"/>
            <p:cNvSpPr/>
            <p:nvPr/>
          </p:nvSpPr>
          <p:spPr>
            <a:xfrm>
              <a:off x="8856242" y="6704440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83"/>
            <p:cNvSpPr/>
            <p:nvPr/>
          </p:nvSpPr>
          <p:spPr>
            <a:xfrm>
              <a:off x="8671526" y="6666212"/>
              <a:ext cx="140127" cy="66896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83"/>
            <p:cNvSpPr/>
            <p:nvPr/>
          </p:nvSpPr>
          <p:spPr>
            <a:xfrm>
              <a:off x="8700193" y="6481449"/>
              <a:ext cx="146495" cy="73269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83"/>
            <p:cNvSpPr/>
            <p:nvPr/>
          </p:nvSpPr>
          <p:spPr>
            <a:xfrm>
              <a:off x="8932676" y="6385884"/>
              <a:ext cx="299364" cy="289884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83"/>
            <p:cNvSpPr/>
            <p:nvPr/>
          </p:nvSpPr>
          <p:spPr>
            <a:xfrm>
              <a:off x="9174715" y="6592943"/>
              <a:ext cx="76432" cy="92380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83"/>
            <p:cNvSpPr/>
            <p:nvPr/>
          </p:nvSpPr>
          <p:spPr>
            <a:xfrm>
              <a:off x="8652423" y="5694619"/>
              <a:ext cx="28662" cy="54153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83"/>
            <p:cNvSpPr/>
            <p:nvPr/>
          </p:nvSpPr>
          <p:spPr>
            <a:xfrm>
              <a:off x="8512296" y="5787002"/>
              <a:ext cx="28662" cy="2866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83"/>
            <p:cNvSpPr/>
            <p:nvPr/>
          </p:nvSpPr>
          <p:spPr>
            <a:xfrm>
              <a:off x="7868981" y="6283948"/>
              <a:ext cx="63695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83"/>
            <p:cNvSpPr/>
            <p:nvPr/>
          </p:nvSpPr>
          <p:spPr>
            <a:xfrm>
              <a:off x="7970890" y="6057775"/>
              <a:ext cx="57323" cy="57338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83"/>
            <p:cNvSpPr/>
            <p:nvPr/>
          </p:nvSpPr>
          <p:spPr>
            <a:xfrm>
              <a:off x="7942229" y="5656392"/>
              <a:ext cx="57323" cy="66896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83"/>
            <p:cNvSpPr/>
            <p:nvPr/>
          </p:nvSpPr>
          <p:spPr>
            <a:xfrm>
              <a:off x="7782993" y="5618167"/>
              <a:ext cx="111465" cy="57338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83"/>
            <p:cNvSpPr/>
            <p:nvPr/>
          </p:nvSpPr>
          <p:spPr>
            <a:xfrm>
              <a:off x="8018661" y="5583125"/>
              <a:ext cx="63695" cy="25484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83"/>
            <p:cNvSpPr/>
            <p:nvPr/>
          </p:nvSpPr>
          <p:spPr>
            <a:xfrm>
              <a:off x="7623756" y="5395179"/>
              <a:ext cx="318473" cy="222990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83"/>
            <p:cNvSpPr/>
            <p:nvPr/>
          </p:nvSpPr>
          <p:spPr>
            <a:xfrm>
              <a:off x="7747963" y="5376063"/>
              <a:ext cx="63695" cy="4778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83"/>
            <p:cNvSpPr/>
            <p:nvPr/>
          </p:nvSpPr>
          <p:spPr>
            <a:xfrm>
              <a:off x="7728852" y="5385621"/>
              <a:ext cx="35033" cy="47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83"/>
            <p:cNvSpPr/>
            <p:nvPr/>
          </p:nvSpPr>
          <p:spPr>
            <a:xfrm>
              <a:off x="7642864" y="5207233"/>
              <a:ext cx="28662" cy="57338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83"/>
            <p:cNvSpPr/>
            <p:nvPr/>
          </p:nvSpPr>
          <p:spPr>
            <a:xfrm>
              <a:off x="7502737" y="4719845"/>
              <a:ext cx="1343951" cy="984332"/>
            </a:xfrm>
            <a:custGeom>
              <a:avLst/>
              <a:gdLst/>
              <a:ahLst/>
              <a:cxnLst/>
              <a:rect l="l" t="t" r="r" b="b"/>
              <a:pathLst>
                <a:path w="144" h="105" extrusionOk="0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83"/>
            <p:cNvSpPr/>
            <p:nvPr/>
          </p:nvSpPr>
          <p:spPr>
            <a:xfrm>
              <a:off x="8372164" y="5637283"/>
              <a:ext cx="57323" cy="1911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83"/>
            <p:cNvSpPr/>
            <p:nvPr/>
          </p:nvSpPr>
          <p:spPr>
            <a:xfrm>
              <a:off x="8203376" y="5226347"/>
              <a:ext cx="76432" cy="1911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83"/>
            <p:cNvSpPr/>
            <p:nvPr/>
          </p:nvSpPr>
          <p:spPr>
            <a:xfrm>
              <a:off x="8091911" y="5207233"/>
              <a:ext cx="111465" cy="9238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83"/>
            <p:cNvSpPr/>
            <p:nvPr/>
          </p:nvSpPr>
          <p:spPr>
            <a:xfrm>
              <a:off x="7989999" y="5124408"/>
              <a:ext cx="63695" cy="35042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83"/>
            <p:cNvSpPr/>
            <p:nvPr/>
          </p:nvSpPr>
          <p:spPr>
            <a:xfrm>
              <a:off x="8082358" y="5114850"/>
              <a:ext cx="57323" cy="28669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83"/>
            <p:cNvSpPr/>
            <p:nvPr/>
          </p:nvSpPr>
          <p:spPr>
            <a:xfrm>
              <a:off x="8028216" y="5095739"/>
              <a:ext cx="44586" cy="19114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83"/>
            <p:cNvSpPr/>
            <p:nvPr/>
          </p:nvSpPr>
          <p:spPr>
            <a:xfrm>
              <a:off x="7913567" y="4738956"/>
              <a:ext cx="245223" cy="105124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83"/>
            <p:cNvSpPr/>
            <p:nvPr/>
          </p:nvSpPr>
          <p:spPr>
            <a:xfrm>
              <a:off x="5709742" y="6433669"/>
              <a:ext cx="270700" cy="178393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83"/>
            <p:cNvSpPr/>
            <p:nvPr/>
          </p:nvSpPr>
          <p:spPr>
            <a:xfrm>
              <a:off x="5496368" y="6226607"/>
              <a:ext cx="121018" cy="130608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83"/>
            <p:cNvSpPr/>
            <p:nvPr/>
          </p:nvSpPr>
          <p:spPr>
            <a:xfrm>
              <a:off x="5505923" y="6076886"/>
              <a:ext cx="38217" cy="382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83"/>
            <p:cNvSpPr/>
            <p:nvPr/>
          </p:nvSpPr>
          <p:spPr>
            <a:xfrm>
              <a:off x="5458150" y="6032291"/>
              <a:ext cx="57323" cy="541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83"/>
            <p:cNvSpPr/>
            <p:nvPr/>
          </p:nvSpPr>
          <p:spPr>
            <a:xfrm>
              <a:off x="5432673" y="6048217"/>
              <a:ext cx="35033" cy="57338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83"/>
            <p:cNvSpPr/>
            <p:nvPr/>
          </p:nvSpPr>
          <p:spPr>
            <a:xfrm>
              <a:off x="5375347" y="5994061"/>
              <a:ext cx="47770" cy="101936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83"/>
            <p:cNvSpPr/>
            <p:nvPr/>
          </p:nvSpPr>
          <p:spPr>
            <a:xfrm>
              <a:off x="5337130" y="5955834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83"/>
            <p:cNvSpPr/>
            <p:nvPr/>
          </p:nvSpPr>
          <p:spPr>
            <a:xfrm>
              <a:off x="5404009" y="5955834"/>
              <a:ext cx="63695" cy="86010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83"/>
            <p:cNvSpPr/>
            <p:nvPr/>
          </p:nvSpPr>
          <p:spPr>
            <a:xfrm>
              <a:off x="5384900" y="5974948"/>
              <a:ext cx="28662" cy="9556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83"/>
            <p:cNvSpPr/>
            <p:nvPr/>
          </p:nvSpPr>
          <p:spPr>
            <a:xfrm>
              <a:off x="4486812" y="5984506"/>
              <a:ext cx="124202" cy="6371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83"/>
            <p:cNvSpPr/>
            <p:nvPr/>
          </p:nvSpPr>
          <p:spPr>
            <a:xfrm>
              <a:off x="4534582" y="5927165"/>
              <a:ext cx="76432" cy="66896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83"/>
            <p:cNvSpPr/>
            <p:nvPr/>
          </p:nvSpPr>
          <p:spPr>
            <a:xfrm>
              <a:off x="4002734" y="6182007"/>
              <a:ext cx="92356" cy="35042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83"/>
            <p:cNvSpPr/>
            <p:nvPr/>
          </p:nvSpPr>
          <p:spPr>
            <a:xfrm>
              <a:off x="3891269" y="6236163"/>
              <a:ext cx="54139" cy="4778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83"/>
            <p:cNvSpPr/>
            <p:nvPr/>
          </p:nvSpPr>
          <p:spPr>
            <a:xfrm>
              <a:off x="7066431" y="5076623"/>
              <a:ext cx="194268" cy="12105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83"/>
            <p:cNvSpPr/>
            <p:nvPr/>
          </p:nvSpPr>
          <p:spPr>
            <a:xfrm>
              <a:off x="6999554" y="5133964"/>
              <a:ext cx="47770" cy="35042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83"/>
            <p:cNvSpPr/>
            <p:nvPr/>
          </p:nvSpPr>
          <p:spPr>
            <a:xfrm>
              <a:off x="6942228" y="5169003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83"/>
            <p:cNvSpPr/>
            <p:nvPr/>
          </p:nvSpPr>
          <p:spPr>
            <a:xfrm>
              <a:off x="6139678" y="4777183"/>
              <a:ext cx="859874" cy="420492"/>
            </a:xfrm>
            <a:custGeom>
              <a:avLst/>
              <a:gdLst/>
              <a:ahLst/>
              <a:cxnLst/>
              <a:rect l="l" t="t" r="r" b="b"/>
              <a:pathLst>
                <a:path w="92" h="45" extrusionOk="0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83"/>
            <p:cNvSpPr/>
            <p:nvPr/>
          </p:nvSpPr>
          <p:spPr>
            <a:xfrm>
              <a:off x="6709745" y="4738956"/>
              <a:ext cx="130574" cy="86010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83"/>
            <p:cNvSpPr/>
            <p:nvPr/>
          </p:nvSpPr>
          <p:spPr>
            <a:xfrm>
              <a:off x="6916751" y="4700729"/>
              <a:ext cx="296178" cy="273958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83"/>
            <p:cNvSpPr/>
            <p:nvPr/>
          </p:nvSpPr>
          <p:spPr>
            <a:xfrm>
              <a:off x="7232037" y="4700729"/>
              <a:ext cx="261145" cy="20706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83"/>
            <p:cNvSpPr/>
            <p:nvPr/>
          </p:nvSpPr>
          <p:spPr>
            <a:xfrm>
              <a:off x="5833947" y="4675245"/>
              <a:ext cx="503186" cy="308998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83"/>
            <p:cNvSpPr/>
            <p:nvPr/>
          </p:nvSpPr>
          <p:spPr>
            <a:xfrm>
              <a:off x="6811655" y="4589235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83"/>
            <p:cNvSpPr/>
            <p:nvPr/>
          </p:nvSpPr>
          <p:spPr>
            <a:xfrm>
              <a:off x="6235221" y="4420403"/>
              <a:ext cx="560509" cy="264400"/>
            </a:xfrm>
            <a:custGeom>
              <a:avLst/>
              <a:gdLst/>
              <a:ahLst/>
              <a:cxnLst/>
              <a:rect l="l" t="t" r="r" b="b"/>
              <a:pathLst>
                <a:path w="60" h="28" extrusionOk="0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83"/>
            <p:cNvSpPr/>
            <p:nvPr/>
          </p:nvSpPr>
          <p:spPr>
            <a:xfrm>
              <a:off x="6139678" y="4525526"/>
              <a:ext cx="95541" cy="6371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83"/>
            <p:cNvSpPr/>
            <p:nvPr/>
          </p:nvSpPr>
          <p:spPr>
            <a:xfrm>
              <a:off x="5974074" y="4385363"/>
              <a:ext cx="343950" cy="159279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83"/>
            <p:cNvSpPr/>
            <p:nvPr/>
          </p:nvSpPr>
          <p:spPr>
            <a:xfrm>
              <a:off x="6346686" y="4449069"/>
              <a:ext cx="73248" cy="1911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83"/>
            <p:cNvSpPr/>
            <p:nvPr/>
          </p:nvSpPr>
          <p:spPr>
            <a:xfrm>
              <a:off x="6410381" y="4318467"/>
              <a:ext cx="197453" cy="9238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83"/>
            <p:cNvSpPr/>
            <p:nvPr/>
          </p:nvSpPr>
          <p:spPr>
            <a:xfrm>
              <a:off x="6327577" y="4337578"/>
              <a:ext cx="73248" cy="38227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83"/>
            <p:cNvSpPr/>
            <p:nvPr/>
          </p:nvSpPr>
          <p:spPr>
            <a:xfrm>
              <a:off x="6429489" y="4251568"/>
              <a:ext cx="197453" cy="66896"/>
            </a:xfrm>
            <a:custGeom>
              <a:avLst/>
              <a:gdLst/>
              <a:ahLst/>
              <a:cxnLst/>
              <a:rect l="l" t="t" r="r" b="b"/>
              <a:pathLst>
                <a:path w="21" h="7" extrusionOk="0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83"/>
            <p:cNvSpPr/>
            <p:nvPr/>
          </p:nvSpPr>
          <p:spPr>
            <a:xfrm>
              <a:off x="6907195" y="4449069"/>
              <a:ext cx="261145" cy="178393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83"/>
            <p:cNvSpPr/>
            <p:nvPr/>
          </p:nvSpPr>
          <p:spPr>
            <a:xfrm>
              <a:off x="6878534" y="4535082"/>
              <a:ext cx="82803" cy="25484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83"/>
            <p:cNvSpPr/>
            <p:nvPr/>
          </p:nvSpPr>
          <p:spPr>
            <a:xfrm>
              <a:off x="6859425" y="4525526"/>
              <a:ext cx="76432" cy="1911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83"/>
            <p:cNvSpPr/>
            <p:nvPr/>
          </p:nvSpPr>
          <p:spPr>
            <a:xfrm>
              <a:off x="6821208" y="4496854"/>
              <a:ext cx="95541" cy="47785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83"/>
            <p:cNvSpPr/>
            <p:nvPr/>
          </p:nvSpPr>
          <p:spPr>
            <a:xfrm>
              <a:off x="6830763" y="4458630"/>
              <a:ext cx="66879" cy="4778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83"/>
            <p:cNvSpPr/>
            <p:nvPr/>
          </p:nvSpPr>
          <p:spPr>
            <a:xfrm>
              <a:off x="6738407" y="4347133"/>
              <a:ext cx="111465" cy="82827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83"/>
            <p:cNvSpPr/>
            <p:nvPr/>
          </p:nvSpPr>
          <p:spPr>
            <a:xfrm>
              <a:off x="6916751" y="4337578"/>
              <a:ext cx="82803" cy="28669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83"/>
            <p:cNvSpPr/>
            <p:nvPr/>
          </p:nvSpPr>
          <p:spPr>
            <a:xfrm>
              <a:off x="6757513" y="4187857"/>
              <a:ext cx="334395" cy="178393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83"/>
            <p:cNvSpPr/>
            <p:nvPr/>
          </p:nvSpPr>
          <p:spPr>
            <a:xfrm>
              <a:off x="7018660" y="4101847"/>
              <a:ext cx="101909" cy="4778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83"/>
            <p:cNvSpPr/>
            <p:nvPr/>
          </p:nvSpPr>
          <p:spPr>
            <a:xfrm>
              <a:off x="7101463" y="4251568"/>
              <a:ext cx="187897" cy="105124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83"/>
            <p:cNvSpPr/>
            <p:nvPr/>
          </p:nvSpPr>
          <p:spPr>
            <a:xfrm>
              <a:off x="7206560" y="4347133"/>
              <a:ext cx="165604" cy="47785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83"/>
            <p:cNvSpPr/>
            <p:nvPr/>
          </p:nvSpPr>
          <p:spPr>
            <a:xfrm>
              <a:off x="7197007" y="4560566"/>
              <a:ext cx="156051" cy="105124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83"/>
            <p:cNvSpPr/>
            <p:nvPr/>
          </p:nvSpPr>
          <p:spPr>
            <a:xfrm>
              <a:off x="7270254" y="4535082"/>
              <a:ext cx="38217" cy="25484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83"/>
            <p:cNvSpPr/>
            <p:nvPr/>
          </p:nvSpPr>
          <p:spPr>
            <a:xfrm>
              <a:off x="7439043" y="4366247"/>
              <a:ext cx="82803" cy="54153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83"/>
            <p:cNvSpPr/>
            <p:nvPr/>
          </p:nvSpPr>
          <p:spPr>
            <a:xfrm>
              <a:off x="7483629" y="4449069"/>
              <a:ext cx="28662" cy="38227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83"/>
            <p:cNvSpPr/>
            <p:nvPr/>
          </p:nvSpPr>
          <p:spPr>
            <a:xfrm>
              <a:off x="7177896" y="4420403"/>
              <a:ext cx="831212" cy="254845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83"/>
            <p:cNvSpPr/>
            <p:nvPr/>
          </p:nvSpPr>
          <p:spPr>
            <a:xfrm>
              <a:off x="7197007" y="3980797"/>
              <a:ext cx="550956" cy="347225"/>
            </a:xfrm>
            <a:custGeom>
              <a:avLst/>
              <a:gdLst/>
              <a:ahLst/>
              <a:cxnLst/>
              <a:rect l="l" t="t" r="r" b="b"/>
              <a:pathLst>
                <a:path w="59" h="37" extrusionOk="0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83"/>
            <p:cNvSpPr/>
            <p:nvPr/>
          </p:nvSpPr>
          <p:spPr>
            <a:xfrm>
              <a:off x="7419934" y="3767367"/>
              <a:ext cx="1455416" cy="758159"/>
            </a:xfrm>
            <a:custGeom>
              <a:avLst/>
              <a:gdLst/>
              <a:ahLst/>
              <a:cxnLst/>
              <a:rect l="l" t="t" r="r" b="b"/>
              <a:pathLst>
                <a:path w="156" h="81" extrusionOk="0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83"/>
            <p:cNvSpPr/>
            <p:nvPr/>
          </p:nvSpPr>
          <p:spPr>
            <a:xfrm>
              <a:off x="8101466" y="4187857"/>
              <a:ext cx="130574" cy="4778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83"/>
            <p:cNvSpPr/>
            <p:nvPr/>
          </p:nvSpPr>
          <p:spPr>
            <a:xfrm>
              <a:off x="7738407" y="4226081"/>
              <a:ext cx="54142" cy="1911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83"/>
            <p:cNvSpPr/>
            <p:nvPr/>
          </p:nvSpPr>
          <p:spPr>
            <a:xfrm>
              <a:off x="7980446" y="4515968"/>
              <a:ext cx="54142" cy="2867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83"/>
            <p:cNvSpPr/>
            <p:nvPr/>
          </p:nvSpPr>
          <p:spPr>
            <a:xfrm>
              <a:off x="4805282" y="5815671"/>
              <a:ext cx="47770" cy="3822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83"/>
            <p:cNvSpPr/>
            <p:nvPr/>
          </p:nvSpPr>
          <p:spPr>
            <a:xfrm>
              <a:off x="4872164" y="5806113"/>
              <a:ext cx="9556" cy="95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83"/>
            <p:cNvSpPr/>
            <p:nvPr/>
          </p:nvSpPr>
          <p:spPr>
            <a:xfrm>
              <a:off x="3919931" y="5815671"/>
              <a:ext cx="63695" cy="57338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83"/>
            <p:cNvSpPr/>
            <p:nvPr/>
          </p:nvSpPr>
          <p:spPr>
            <a:xfrm>
              <a:off x="17661981" y="9138193"/>
              <a:ext cx="19109" cy="955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83"/>
            <p:cNvSpPr/>
            <p:nvPr/>
          </p:nvSpPr>
          <p:spPr>
            <a:xfrm>
              <a:off x="17540963" y="9119079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83"/>
            <p:cNvSpPr/>
            <p:nvPr/>
          </p:nvSpPr>
          <p:spPr>
            <a:xfrm>
              <a:off x="17961345" y="10785121"/>
              <a:ext cx="63695" cy="4778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83"/>
            <p:cNvSpPr/>
            <p:nvPr/>
          </p:nvSpPr>
          <p:spPr>
            <a:xfrm>
              <a:off x="12451788" y="5197675"/>
              <a:ext cx="3187" cy="3188"/>
            </a:xfrm>
            <a:prstGeom prst="rect">
              <a:avLst/>
            </a:pr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83"/>
            <p:cNvSpPr/>
            <p:nvPr/>
          </p:nvSpPr>
          <p:spPr>
            <a:xfrm>
              <a:off x="9257516" y="10504795"/>
              <a:ext cx="95541" cy="8282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83"/>
            <p:cNvSpPr/>
            <p:nvPr/>
          </p:nvSpPr>
          <p:spPr>
            <a:xfrm>
              <a:off x="7821211" y="6733109"/>
              <a:ext cx="66879" cy="28672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83"/>
            <p:cNvSpPr/>
            <p:nvPr/>
          </p:nvSpPr>
          <p:spPr>
            <a:xfrm>
              <a:off x="8483629" y="11766268"/>
              <a:ext cx="168791" cy="149721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83"/>
            <p:cNvSpPr/>
            <p:nvPr/>
          </p:nvSpPr>
          <p:spPr>
            <a:xfrm>
              <a:off x="8305288" y="11747159"/>
              <a:ext cx="280256" cy="216615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83"/>
            <p:cNvSpPr/>
            <p:nvPr/>
          </p:nvSpPr>
          <p:spPr>
            <a:xfrm>
              <a:off x="8260699" y="8501084"/>
              <a:ext cx="710194" cy="516057"/>
            </a:xfrm>
            <a:custGeom>
              <a:avLst/>
              <a:gdLst/>
              <a:ahLst/>
              <a:cxnLst/>
              <a:rect l="l" t="t" r="r" b="b"/>
              <a:pathLst>
                <a:path w="76" h="55" extrusionOk="0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83"/>
            <p:cNvSpPr/>
            <p:nvPr/>
          </p:nvSpPr>
          <p:spPr>
            <a:xfrm>
              <a:off x="8830764" y="8641249"/>
              <a:ext cx="242036" cy="356781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83"/>
            <p:cNvSpPr/>
            <p:nvPr/>
          </p:nvSpPr>
          <p:spPr>
            <a:xfrm>
              <a:off x="8986815" y="8752743"/>
              <a:ext cx="207006" cy="216615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83"/>
            <p:cNvSpPr/>
            <p:nvPr/>
          </p:nvSpPr>
          <p:spPr>
            <a:xfrm>
              <a:off x="9155606" y="8771859"/>
              <a:ext cx="149682" cy="168837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83"/>
            <p:cNvSpPr/>
            <p:nvPr/>
          </p:nvSpPr>
          <p:spPr>
            <a:xfrm>
              <a:off x="7821211" y="8453303"/>
              <a:ext cx="754780" cy="786831"/>
            </a:xfrm>
            <a:custGeom>
              <a:avLst/>
              <a:gdLst/>
              <a:ahLst/>
              <a:cxnLst/>
              <a:rect l="l" t="t" r="r" b="b"/>
              <a:pathLst>
                <a:path w="81" h="84" extrusionOk="0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83"/>
            <p:cNvSpPr/>
            <p:nvPr/>
          </p:nvSpPr>
          <p:spPr>
            <a:xfrm>
              <a:off x="7923120" y="8978916"/>
              <a:ext cx="261145" cy="309000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83"/>
            <p:cNvSpPr/>
            <p:nvPr/>
          </p:nvSpPr>
          <p:spPr>
            <a:xfrm>
              <a:off x="7894458" y="9036257"/>
              <a:ext cx="598727" cy="888769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83"/>
            <p:cNvSpPr/>
            <p:nvPr/>
          </p:nvSpPr>
          <p:spPr>
            <a:xfrm>
              <a:off x="8158790" y="9867685"/>
              <a:ext cx="407643" cy="1984597"/>
            </a:xfrm>
            <a:custGeom>
              <a:avLst/>
              <a:gdLst/>
              <a:ahLst/>
              <a:cxnLst/>
              <a:rect l="l" t="t" r="r" b="b"/>
              <a:pathLst>
                <a:path w="44" h="212" extrusionOk="0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83"/>
            <p:cNvSpPr/>
            <p:nvPr/>
          </p:nvSpPr>
          <p:spPr>
            <a:xfrm>
              <a:off x="8435859" y="9485418"/>
              <a:ext cx="598727" cy="653038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83"/>
            <p:cNvSpPr/>
            <p:nvPr/>
          </p:nvSpPr>
          <p:spPr>
            <a:xfrm>
              <a:off x="8773441" y="9950508"/>
              <a:ext cx="420383" cy="414121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83"/>
            <p:cNvSpPr/>
            <p:nvPr/>
          </p:nvSpPr>
          <p:spPr>
            <a:xfrm>
              <a:off x="8241593" y="8800526"/>
              <a:ext cx="1856688" cy="1882659"/>
            </a:xfrm>
            <a:custGeom>
              <a:avLst/>
              <a:gdLst/>
              <a:ahLst/>
              <a:cxnLst/>
              <a:rect l="l" t="t" r="r" b="b"/>
              <a:pathLst>
                <a:path w="199" h="201" extrusionOk="0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83"/>
            <p:cNvSpPr/>
            <p:nvPr/>
          </p:nvSpPr>
          <p:spPr>
            <a:xfrm>
              <a:off x="8961338" y="10485681"/>
              <a:ext cx="251592" cy="261215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83"/>
            <p:cNvSpPr/>
            <p:nvPr/>
          </p:nvSpPr>
          <p:spPr>
            <a:xfrm>
              <a:off x="8241593" y="10074745"/>
              <a:ext cx="961783" cy="1672412"/>
            </a:xfrm>
            <a:custGeom>
              <a:avLst/>
              <a:gdLst/>
              <a:ahLst/>
              <a:cxnLst/>
              <a:rect l="l" t="t" r="r" b="b"/>
              <a:pathLst>
                <a:path w="103" h="179" extrusionOk="0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83"/>
            <p:cNvSpPr/>
            <p:nvPr/>
          </p:nvSpPr>
          <p:spPr>
            <a:xfrm>
              <a:off x="7617387" y="8313140"/>
              <a:ext cx="203824" cy="226173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83"/>
            <p:cNvSpPr/>
            <p:nvPr/>
          </p:nvSpPr>
          <p:spPr>
            <a:xfrm>
              <a:off x="7681084" y="8520197"/>
              <a:ext cx="159235" cy="140163"/>
            </a:xfrm>
            <a:custGeom>
              <a:avLst/>
              <a:gdLst/>
              <a:ahLst/>
              <a:cxnLst/>
              <a:rect l="l" t="t" r="r" b="b"/>
              <a:pathLst>
                <a:path w="17" h="15" extrusionOk="0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83"/>
            <p:cNvSpPr/>
            <p:nvPr/>
          </p:nvSpPr>
          <p:spPr>
            <a:xfrm>
              <a:off x="7502737" y="8360921"/>
              <a:ext cx="105096" cy="82827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83"/>
            <p:cNvSpPr/>
            <p:nvPr/>
          </p:nvSpPr>
          <p:spPr>
            <a:xfrm>
              <a:off x="7391272" y="8192091"/>
              <a:ext cx="187902" cy="216615"/>
            </a:xfrm>
            <a:custGeom>
              <a:avLst/>
              <a:gdLst/>
              <a:ahLst/>
              <a:cxnLst/>
              <a:rect l="l" t="t" r="r" b="b"/>
              <a:pathLst>
                <a:path w="20" h="23" extrusionOk="0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83"/>
            <p:cNvSpPr/>
            <p:nvPr/>
          </p:nvSpPr>
          <p:spPr>
            <a:xfrm>
              <a:off x="6254330" y="7453043"/>
              <a:ext cx="1398093" cy="898324"/>
            </a:xfrm>
            <a:custGeom>
              <a:avLst/>
              <a:gdLst/>
              <a:ahLst/>
              <a:cxnLst/>
              <a:rect l="l" t="t" r="r" b="b"/>
              <a:pathLst>
                <a:path w="150" h="96" extrusionOk="0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83"/>
            <p:cNvSpPr/>
            <p:nvPr/>
          </p:nvSpPr>
          <p:spPr>
            <a:xfrm>
              <a:off x="7531402" y="8287656"/>
              <a:ext cx="280256" cy="149721"/>
            </a:xfrm>
            <a:custGeom>
              <a:avLst/>
              <a:gdLst/>
              <a:ahLst/>
              <a:cxnLst/>
              <a:rect l="l" t="t" r="r" b="b"/>
              <a:pathLst>
                <a:path w="30" h="16" extrusionOk="0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83"/>
            <p:cNvSpPr/>
            <p:nvPr/>
          </p:nvSpPr>
          <p:spPr>
            <a:xfrm>
              <a:off x="7531402" y="8163419"/>
              <a:ext cx="66879" cy="140163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83"/>
            <p:cNvSpPr/>
            <p:nvPr/>
          </p:nvSpPr>
          <p:spPr>
            <a:xfrm>
              <a:off x="8232035" y="8080592"/>
              <a:ext cx="121018" cy="101936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83"/>
            <p:cNvSpPr/>
            <p:nvPr/>
          </p:nvSpPr>
          <p:spPr>
            <a:xfrm>
              <a:off x="8343503" y="8080592"/>
              <a:ext cx="168791" cy="140163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83"/>
            <p:cNvSpPr/>
            <p:nvPr/>
          </p:nvSpPr>
          <p:spPr>
            <a:xfrm>
              <a:off x="3843499" y="4965129"/>
              <a:ext cx="1812106" cy="1216878"/>
            </a:xfrm>
            <a:custGeom>
              <a:avLst/>
              <a:gdLst/>
              <a:ahLst/>
              <a:cxnLst/>
              <a:rect l="l" t="t" r="r" b="b"/>
              <a:pathLst>
                <a:path w="194" h="130" extrusionOk="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83"/>
            <p:cNvSpPr/>
            <p:nvPr/>
          </p:nvSpPr>
          <p:spPr>
            <a:xfrm>
              <a:off x="5888086" y="6516489"/>
              <a:ext cx="2697455" cy="1337930"/>
            </a:xfrm>
            <a:custGeom>
              <a:avLst/>
              <a:gdLst/>
              <a:ahLst/>
              <a:cxnLst/>
              <a:rect l="l" t="t" r="r" b="b"/>
              <a:pathLst>
                <a:path w="289" h="143" extrusionOk="0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83"/>
            <p:cNvSpPr/>
            <p:nvPr/>
          </p:nvSpPr>
          <p:spPr>
            <a:xfrm>
              <a:off x="5133309" y="4907791"/>
              <a:ext cx="3984080" cy="2048308"/>
            </a:xfrm>
            <a:custGeom>
              <a:avLst/>
              <a:gdLst/>
              <a:ahLst/>
              <a:cxnLst/>
              <a:rect l="l" t="t" r="r" b="b"/>
              <a:pathLst>
                <a:path w="427" h="219" extrusionOk="0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83"/>
            <p:cNvSpPr/>
            <p:nvPr/>
          </p:nvSpPr>
          <p:spPr>
            <a:xfrm>
              <a:off x="17343513" y="9466307"/>
              <a:ext cx="95541" cy="8282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83"/>
            <p:cNvSpPr/>
            <p:nvPr/>
          </p:nvSpPr>
          <p:spPr>
            <a:xfrm>
              <a:off x="17419944" y="9447193"/>
              <a:ext cx="121018" cy="44598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83"/>
            <p:cNvSpPr/>
            <p:nvPr/>
          </p:nvSpPr>
          <p:spPr>
            <a:xfrm>
              <a:off x="12273444" y="6414553"/>
              <a:ext cx="289811" cy="159279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83"/>
            <p:cNvSpPr/>
            <p:nvPr/>
          </p:nvSpPr>
          <p:spPr>
            <a:xfrm>
              <a:off x="12142870" y="6545160"/>
              <a:ext cx="347132" cy="149721"/>
            </a:xfrm>
            <a:custGeom>
              <a:avLst/>
              <a:gdLst/>
              <a:ahLst/>
              <a:cxnLst/>
              <a:rect l="l" t="t" r="r" b="b"/>
              <a:pathLst>
                <a:path w="37" h="16" extrusionOk="0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83"/>
            <p:cNvSpPr/>
            <p:nvPr/>
          </p:nvSpPr>
          <p:spPr>
            <a:xfrm>
              <a:off x="12021850" y="6656654"/>
              <a:ext cx="531848" cy="516057"/>
            </a:xfrm>
            <a:custGeom>
              <a:avLst/>
              <a:gdLst/>
              <a:ahLst/>
              <a:cxnLst/>
              <a:rect l="l" t="t" r="r" b="b"/>
              <a:pathLst>
                <a:path w="57" h="55" extrusionOk="0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83"/>
            <p:cNvSpPr/>
            <p:nvPr/>
          </p:nvSpPr>
          <p:spPr>
            <a:xfrm>
              <a:off x="12330767" y="6685324"/>
              <a:ext cx="251592" cy="235731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83"/>
            <p:cNvSpPr/>
            <p:nvPr/>
          </p:nvSpPr>
          <p:spPr>
            <a:xfrm>
              <a:off x="11470893" y="6414553"/>
              <a:ext cx="617835" cy="531986"/>
            </a:xfrm>
            <a:custGeom>
              <a:avLst/>
              <a:gdLst/>
              <a:ahLst/>
              <a:cxnLst/>
              <a:rect l="l" t="t" r="r" b="b"/>
              <a:pathLst>
                <a:path w="66" h="57" extrusionOk="0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83"/>
            <p:cNvSpPr/>
            <p:nvPr/>
          </p:nvSpPr>
          <p:spPr>
            <a:xfrm>
              <a:off x="11983632" y="6621615"/>
              <a:ext cx="207006" cy="1401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83"/>
            <p:cNvSpPr/>
            <p:nvPr/>
          </p:nvSpPr>
          <p:spPr>
            <a:xfrm>
              <a:off x="11808475" y="6395439"/>
              <a:ext cx="194268" cy="12105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83"/>
            <p:cNvSpPr/>
            <p:nvPr/>
          </p:nvSpPr>
          <p:spPr>
            <a:xfrm>
              <a:off x="11967711" y="6481449"/>
              <a:ext cx="35033" cy="3504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83"/>
            <p:cNvSpPr/>
            <p:nvPr/>
          </p:nvSpPr>
          <p:spPr>
            <a:xfrm>
              <a:off x="11853061" y="6264832"/>
              <a:ext cx="187902" cy="168837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83"/>
            <p:cNvSpPr/>
            <p:nvPr/>
          </p:nvSpPr>
          <p:spPr>
            <a:xfrm>
              <a:off x="12079173" y="5984503"/>
              <a:ext cx="140127" cy="207060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83"/>
            <p:cNvSpPr/>
            <p:nvPr/>
          </p:nvSpPr>
          <p:spPr>
            <a:xfrm>
              <a:off x="11977264" y="6172454"/>
              <a:ext cx="417198" cy="484203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83"/>
            <p:cNvSpPr/>
            <p:nvPr/>
          </p:nvSpPr>
          <p:spPr>
            <a:xfrm>
              <a:off x="12712935" y="6322173"/>
              <a:ext cx="831212" cy="493761"/>
            </a:xfrm>
            <a:custGeom>
              <a:avLst/>
              <a:gdLst/>
              <a:ahLst/>
              <a:cxnLst/>
              <a:rect l="l" t="t" r="r" b="b"/>
              <a:pathLst>
                <a:path w="89" h="53" extrusionOk="0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83"/>
            <p:cNvSpPr/>
            <p:nvPr/>
          </p:nvSpPr>
          <p:spPr>
            <a:xfrm>
              <a:off x="12451788" y="6506933"/>
              <a:ext cx="280256" cy="114679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83"/>
            <p:cNvSpPr/>
            <p:nvPr/>
          </p:nvSpPr>
          <p:spPr>
            <a:xfrm>
              <a:off x="12760703" y="6086441"/>
              <a:ext cx="439491" cy="328114"/>
            </a:xfrm>
            <a:custGeom>
              <a:avLst/>
              <a:gdLst/>
              <a:ahLst/>
              <a:cxnLst/>
              <a:rect l="l" t="t" r="r" b="b"/>
              <a:pathLst>
                <a:path w="47" h="35" extrusionOk="0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83"/>
            <p:cNvSpPr/>
            <p:nvPr/>
          </p:nvSpPr>
          <p:spPr>
            <a:xfrm>
              <a:off x="12658794" y="6067328"/>
              <a:ext cx="270700" cy="178393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83"/>
            <p:cNvSpPr/>
            <p:nvPr/>
          </p:nvSpPr>
          <p:spPr>
            <a:xfrm>
              <a:off x="12658794" y="5955834"/>
              <a:ext cx="334397" cy="168837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83"/>
            <p:cNvSpPr/>
            <p:nvPr/>
          </p:nvSpPr>
          <p:spPr>
            <a:xfrm>
              <a:off x="12760703" y="5853898"/>
              <a:ext cx="222932" cy="140163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83"/>
            <p:cNvSpPr/>
            <p:nvPr/>
          </p:nvSpPr>
          <p:spPr>
            <a:xfrm>
              <a:off x="12591917" y="6143782"/>
              <a:ext cx="149682" cy="73269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83"/>
            <p:cNvSpPr/>
            <p:nvPr/>
          </p:nvSpPr>
          <p:spPr>
            <a:xfrm>
              <a:off x="12359429" y="6162893"/>
              <a:ext cx="445860" cy="391823"/>
            </a:xfrm>
            <a:custGeom>
              <a:avLst/>
              <a:gdLst/>
              <a:ahLst/>
              <a:cxnLst/>
              <a:rect l="l" t="t" r="r" b="b"/>
              <a:pathLst>
                <a:path w="48" h="42" extrusionOk="0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83"/>
            <p:cNvSpPr/>
            <p:nvPr/>
          </p:nvSpPr>
          <p:spPr>
            <a:xfrm>
              <a:off x="12630129" y="6573832"/>
              <a:ext cx="429938" cy="280329"/>
            </a:xfrm>
            <a:custGeom>
              <a:avLst/>
              <a:gdLst/>
              <a:ahLst/>
              <a:cxnLst/>
              <a:rect l="l" t="t" r="r" b="b"/>
              <a:pathLst>
                <a:path w="46" h="30" extrusionOk="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83"/>
            <p:cNvSpPr/>
            <p:nvPr/>
          </p:nvSpPr>
          <p:spPr>
            <a:xfrm>
              <a:off x="12929494" y="6564274"/>
              <a:ext cx="156051" cy="187951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83"/>
            <p:cNvSpPr/>
            <p:nvPr/>
          </p:nvSpPr>
          <p:spPr>
            <a:xfrm>
              <a:off x="12993189" y="6666210"/>
              <a:ext cx="92356" cy="9556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83"/>
            <p:cNvSpPr/>
            <p:nvPr/>
          </p:nvSpPr>
          <p:spPr>
            <a:xfrm>
              <a:off x="12712935" y="6815931"/>
              <a:ext cx="299364" cy="178393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83"/>
            <p:cNvSpPr/>
            <p:nvPr/>
          </p:nvSpPr>
          <p:spPr>
            <a:xfrm>
              <a:off x="12423124" y="6771334"/>
              <a:ext cx="168791" cy="140163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83"/>
            <p:cNvSpPr/>
            <p:nvPr/>
          </p:nvSpPr>
          <p:spPr>
            <a:xfrm>
              <a:off x="12544142" y="6704437"/>
              <a:ext cx="207006" cy="251657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83"/>
            <p:cNvSpPr/>
            <p:nvPr/>
          </p:nvSpPr>
          <p:spPr>
            <a:xfrm>
              <a:off x="12432679" y="6554719"/>
              <a:ext cx="328029" cy="178393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83"/>
            <p:cNvSpPr/>
            <p:nvPr/>
          </p:nvSpPr>
          <p:spPr>
            <a:xfrm>
              <a:off x="12620574" y="6956097"/>
              <a:ext cx="289811" cy="299442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83"/>
            <p:cNvSpPr/>
            <p:nvPr/>
          </p:nvSpPr>
          <p:spPr>
            <a:xfrm>
              <a:off x="12881724" y="6940166"/>
              <a:ext cx="140127" cy="9238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83"/>
            <p:cNvSpPr/>
            <p:nvPr/>
          </p:nvSpPr>
          <p:spPr>
            <a:xfrm>
              <a:off x="12582361" y="6911499"/>
              <a:ext cx="82803" cy="168837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83"/>
            <p:cNvSpPr/>
            <p:nvPr/>
          </p:nvSpPr>
          <p:spPr>
            <a:xfrm>
              <a:off x="12630129" y="6930613"/>
              <a:ext cx="121018" cy="82827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83"/>
            <p:cNvSpPr/>
            <p:nvPr/>
          </p:nvSpPr>
          <p:spPr>
            <a:xfrm>
              <a:off x="13655609" y="6984764"/>
              <a:ext cx="178346" cy="149721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83"/>
            <p:cNvSpPr/>
            <p:nvPr/>
          </p:nvSpPr>
          <p:spPr>
            <a:xfrm>
              <a:off x="13722489" y="7061218"/>
              <a:ext cx="923568" cy="783643"/>
            </a:xfrm>
            <a:custGeom>
              <a:avLst/>
              <a:gdLst/>
              <a:ahLst/>
              <a:cxnLst/>
              <a:rect l="l" t="t" r="r" b="b"/>
              <a:pathLst>
                <a:path w="99" h="84" extrusionOk="0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83"/>
            <p:cNvSpPr/>
            <p:nvPr/>
          </p:nvSpPr>
          <p:spPr>
            <a:xfrm>
              <a:off x="13741597" y="7070776"/>
              <a:ext cx="73250" cy="54156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83"/>
            <p:cNvSpPr/>
            <p:nvPr/>
          </p:nvSpPr>
          <p:spPr>
            <a:xfrm>
              <a:off x="13525034" y="6844600"/>
              <a:ext cx="328029" cy="168837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83"/>
            <p:cNvSpPr/>
            <p:nvPr/>
          </p:nvSpPr>
          <p:spPr>
            <a:xfrm>
              <a:off x="13751153" y="6956097"/>
              <a:ext cx="251592" cy="197506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83"/>
            <p:cNvSpPr/>
            <p:nvPr/>
          </p:nvSpPr>
          <p:spPr>
            <a:xfrm>
              <a:off x="13833955" y="7574093"/>
              <a:ext cx="82803" cy="9556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83"/>
            <p:cNvSpPr/>
            <p:nvPr/>
          </p:nvSpPr>
          <p:spPr>
            <a:xfrm>
              <a:off x="13311663" y="7220495"/>
              <a:ext cx="324842" cy="251657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83"/>
            <p:cNvSpPr/>
            <p:nvPr/>
          </p:nvSpPr>
          <p:spPr>
            <a:xfrm>
              <a:off x="13461341" y="7201383"/>
              <a:ext cx="464969" cy="439605"/>
            </a:xfrm>
            <a:custGeom>
              <a:avLst/>
              <a:gdLst/>
              <a:ahLst/>
              <a:cxnLst/>
              <a:rect l="l" t="t" r="r" b="b"/>
              <a:pathLst>
                <a:path w="50" h="47" extrusionOk="0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83"/>
            <p:cNvSpPr/>
            <p:nvPr/>
          </p:nvSpPr>
          <p:spPr>
            <a:xfrm>
              <a:off x="12872168" y="6946541"/>
              <a:ext cx="885351" cy="337667"/>
            </a:xfrm>
            <a:custGeom>
              <a:avLst/>
              <a:gdLst/>
              <a:ahLst/>
              <a:cxnLst/>
              <a:rect l="l" t="t" r="r" b="b"/>
              <a:pathLst>
                <a:path w="95" h="36" extrusionOk="0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83"/>
            <p:cNvSpPr/>
            <p:nvPr/>
          </p:nvSpPr>
          <p:spPr>
            <a:xfrm>
              <a:off x="13273442" y="7481712"/>
              <a:ext cx="980892" cy="786831"/>
            </a:xfrm>
            <a:custGeom>
              <a:avLst/>
              <a:gdLst/>
              <a:ahLst/>
              <a:cxnLst/>
              <a:rect l="l" t="t" r="r" b="b"/>
              <a:pathLst>
                <a:path w="105" h="84" extrusionOk="0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83"/>
            <p:cNvSpPr/>
            <p:nvPr/>
          </p:nvSpPr>
          <p:spPr>
            <a:xfrm>
              <a:off x="13292552" y="7424369"/>
              <a:ext cx="194268" cy="20706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83"/>
            <p:cNvSpPr/>
            <p:nvPr/>
          </p:nvSpPr>
          <p:spPr>
            <a:xfrm>
              <a:off x="13302106" y="7351105"/>
              <a:ext cx="73250" cy="82827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83"/>
            <p:cNvSpPr/>
            <p:nvPr/>
          </p:nvSpPr>
          <p:spPr>
            <a:xfrm>
              <a:off x="13292552" y="7462599"/>
              <a:ext cx="28664" cy="66896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83"/>
            <p:cNvSpPr/>
            <p:nvPr/>
          </p:nvSpPr>
          <p:spPr>
            <a:xfrm>
              <a:off x="13254336" y="7424369"/>
              <a:ext cx="76432" cy="245289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83"/>
            <p:cNvSpPr/>
            <p:nvPr/>
          </p:nvSpPr>
          <p:spPr>
            <a:xfrm>
              <a:off x="14028220" y="7790708"/>
              <a:ext cx="47770" cy="7326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83"/>
            <p:cNvSpPr/>
            <p:nvPr/>
          </p:nvSpPr>
          <p:spPr>
            <a:xfrm>
              <a:off x="13646056" y="8137935"/>
              <a:ext cx="496815" cy="315371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83"/>
            <p:cNvSpPr/>
            <p:nvPr/>
          </p:nvSpPr>
          <p:spPr>
            <a:xfrm>
              <a:off x="14085545" y="7790708"/>
              <a:ext cx="382165" cy="458719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83"/>
            <p:cNvSpPr/>
            <p:nvPr/>
          </p:nvSpPr>
          <p:spPr>
            <a:xfrm>
              <a:off x="14897645" y="6892386"/>
              <a:ext cx="512741" cy="22299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83"/>
            <p:cNvSpPr/>
            <p:nvPr/>
          </p:nvSpPr>
          <p:spPr>
            <a:xfrm>
              <a:off x="14273445" y="6752222"/>
              <a:ext cx="831212" cy="487388"/>
            </a:xfrm>
            <a:custGeom>
              <a:avLst/>
              <a:gdLst/>
              <a:ahLst/>
              <a:cxnLst/>
              <a:rect l="l" t="t" r="r" b="b"/>
              <a:pathLst>
                <a:path w="89" h="52" extrusionOk="0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83"/>
            <p:cNvSpPr/>
            <p:nvPr/>
          </p:nvSpPr>
          <p:spPr>
            <a:xfrm>
              <a:off x="14525038" y="7293764"/>
              <a:ext cx="0" cy="955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83"/>
            <p:cNvSpPr/>
            <p:nvPr/>
          </p:nvSpPr>
          <p:spPr>
            <a:xfrm>
              <a:off x="14095098" y="6921055"/>
              <a:ext cx="681527" cy="401378"/>
            </a:xfrm>
            <a:custGeom>
              <a:avLst/>
              <a:gdLst/>
              <a:ahLst/>
              <a:cxnLst/>
              <a:rect l="l" t="t" r="r" b="b"/>
              <a:pathLst>
                <a:path w="73" h="43" extrusionOk="0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83"/>
            <p:cNvSpPr/>
            <p:nvPr/>
          </p:nvSpPr>
          <p:spPr>
            <a:xfrm>
              <a:off x="14814845" y="7013435"/>
              <a:ext cx="372610" cy="251657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83"/>
            <p:cNvSpPr/>
            <p:nvPr/>
          </p:nvSpPr>
          <p:spPr>
            <a:xfrm>
              <a:off x="14515484" y="7230053"/>
              <a:ext cx="773889" cy="691265"/>
            </a:xfrm>
            <a:custGeom>
              <a:avLst/>
              <a:gdLst/>
              <a:ahLst/>
              <a:cxnLst/>
              <a:rect l="l" t="t" r="r" b="b"/>
              <a:pathLst>
                <a:path w="83" h="74" extrusionOk="0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83"/>
            <p:cNvSpPr/>
            <p:nvPr/>
          </p:nvSpPr>
          <p:spPr>
            <a:xfrm>
              <a:off x="14477266" y="7144043"/>
              <a:ext cx="700638" cy="496944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83"/>
            <p:cNvSpPr/>
            <p:nvPr/>
          </p:nvSpPr>
          <p:spPr>
            <a:xfrm>
              <a:off x="14413572" y="6742664"/>
              <a:ext cx="25477" cy="38227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83"/>
            <p:cNvSpPr/>
            <p:nvPr/>
          </p:nvSpPr>
          <p:spPr>
            <a:xfrm>
              <a:off x="13824398" y="6153340"/>
              <a:ext cx="1894907" cy="907882"/>
            </a:xfrm>
            <a:custGeom>
              <a:avLst/>
              <a:gdLst/>
              <a:ahLst/>
              <a:cxnLst/>
              <a:rect l="l" t="t" r="r" b="b"/>
              <a:pathLst>
                <a:path w="203" h="97" extrusionOk="0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83"/>
            <p:cNvSpPr/>
            <p:nvPr/>
          </p:nvSpPr>
          <p:spPr>
            <a:xfrm>
              <a:off x="14849878" y="7284206"/>
              <a:ext cx="1308918" cy="1395268"/>
            </a:xfrm>
            <a:custGeom>
              <a:avLst/>
              <a:gdLst/>
              <a:ahLst/>
              <a:cxnLst/>
              <a:rect l="l" t="t" r="r" b="b"/>
              <a:pathLst>
                <a:path w="140" h="149" extrusionOk="0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83"/>
            <p:cNvSpPr/>
            <p:nvPr/>
          </p:nvSpPr>
          <p:spPr>
            <a:xfrm>
              <a:off x="15926311" y="7669658"/>
              <a:ext cx="382165" cy="917438"/>
            </a:xfrm>
            <a:custGeom>
              <a:avLst/>
              <a:gdLst/>
              <a:ahLst/>
              <a:cxnLst/>
              <a:rect l="l" t="t" r="r" b="b"/>
              <a:pathLst>
                <a:path w="41" h="98" extrusionOk="0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83"/>
            <p:cNvSpPr/>
            <p:nvPr/>
          </p:nvSpPr>
          <p:spPr>
            <a:xfrm>
              <a:off x="15747967" y="7781150"/>
              <a:ext cx="213379" cy="261215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83"/>
            <p:cNvSpPr/>
            <p:nvPr/>
          </p:nvSpPr>
          <p:spPr>
            <a:xfrm>
              <a:off x="16149241" y="8071036"/>
              <a:ext cx="391721" cy="719934"/>
            </a:xfrm>
            <a:custGeom>
              <a:avLst/>
              <a:gdLst/>
              <a:ahLst/>
              <a:cxnLst/>
              <a:rect l="l" t="t" r="r" b="b"/>
              <a:pathLst>
                <a:path w="42" h="77" extrusionOk="0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83"/>
            <p:cNvSpPr/>
            <p:nvPr/>
          </p:nvSpPr>
          <p:spPr>
            <a:xfrm>
              <a:off x="16362619" y="7921315"/>
              <a:ext cx="356688" cy="729492"/>
            </a:xfrm>
            <a:custGeom>
              <a:avLst/>
              <a:gdLst/>
              <a:ahLst/>
              <a:cxnLst/>
              <a:rect l="l" t="t" r="r" b="b"/>
              <a:pathLst>
                <a:path w="38" h="78" extrusionOk="0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83"/>
            <p:cNvSpPr/>
            <p:nvPr/>
          </p:nvSpPr>
          <p:spPr>
            <a:xfrm>
              <a:off x="16279816" y="7978656"/>
              <a:ext cx="343950" cy="420492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83"/>
            <p:cNvSpPr/>
            <p:nvPr/>
          </p:nvSpPr>
          <p:spPr>
            <a:xfrm>
              <a:off x="17754338" y="9119079"/>
              <a:ext cx="420383" cy="356781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83"/>
            <p:cNvSpPr/>
            <p:nvPr/>
          </p:nvSpPr>
          <p:spPr>
            <a:xfrm>
              <a:off x="18165166" y="9176423"/>
              <a:ext cx="477708" cy="382265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83"/>
            <p:cNvSpPr/>
            <p:nvPr/>
          </p:nvSpPr>
          <p:spPr>
            <a:xfrm>
              <a:off x="16681089" y="8829198"/>
              <a:ext cx="477708" cy="420492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83"/>
            <p:cNvSpPr/>
            <p:nvPr/>
          </p:nvSpPr>
          <p:spPr>
            <a:xfrm>
              <a:off x="16709750" y="8717701"/>
              <a:ext cx="458600" cy="299442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83"/>
            <p:cNvSpPr/>
            <p:nvPr/>
          </p:nvSpPr>
          <p:spPr>
            <a:xfrm>
              <a:off x="15776631" y="7679214"/>
              <a:ext cx="159235" cy="92380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83"/>
            <p:cNvSpPr/>
            <p:nvPr/>
          </p:nvSpPr>
          <p:spPr>
            <a:xfrm>
              <a:off x="15410388" y="7574093"/>
              <a:ext cx="347132" cy="216615"/>
            </a:xfrm>
            <a:custGeom>
              <a:avLst/>
              <a:gdLst/>
              <a:ahLst/>
              <a:cxnLst/>
              <a:rect l="l" t="t" r="r" b="b"/>
              <a:pathLst>
                <a:path w="37" h="23" extrusionOk="0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83"/>
            <p:cNvSpPr/>
            <p:nvPr/>
          </p:nvSpPr>
          <p:spPr>
            <a:xfrm>
              <a:off x="16372170" y="8360921"/>
              <a:ext cx="261145" cy="21661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83"/>
            <p:cNvSpPr/>
            <p:nvPr/>
          </p:nvSpPr>
          <p:spPr>
            <a:xfrm>
              <a:off x="16270259" y="8743185"/>
              <a:ext cx="207006" cy="245289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83"/>
            <p:cNvSpPr/>
            <p:nvPr/>
          </p:nvSpPr>
          <p:spPr>
            <a:xfrm>
              <a:off x="15104655" y="6264832"/>
              <a:ext cx="2799367" cy="1825318"/>
            </a:xfrm>
            <a:custGeom>
              <a:avLst/>
              <a:gdLst/>
              <a:ahLst/>
              <a:cxnLst/>
              <a:rect l="l" t="t" r="r" b="b"/>
              <a:pathLst>
                <a:path w="300" h="195" extrusionOk="0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83"/>
            <p:cNvSpPr/>
            <p:nvPr/>
          </p:nvSpPr>
          <p:spPr>
            <a:xfrm>
              <a:off x="15747967" y="6357215"/>
              <a:ext cx="1464969" cy="637107"/>
            </a:xfrm>
            <a:custGeom>
              <a:avLst/>
              <a:gdLst/>
              <a:ahLst/>
              <a:cxnLst/>
              <a:rect l="l" t="t" r="r" b="b"/>
              <a:pathLst>
                <a:path w="157" h="68" extrusionOk="0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83"/>
            <p:cNvSpPr/>
            <p:nvPr/>
          </p:nvSpPr>
          <p:spPr>
            <a:xfrm>
              <a:off x="12219302" y="5133964"/>
              <a:ext cx="585987" cy="1009821"/>
            </a:xfrm>
            <a:custGeom>
              <a:avLst/>
              <a:gdLst/>
              <a:ahLst/>
              <a:cxnLst/>
              <a:rect l="l" t="t" r="r" b="b"/>
              <a:pathLst>
                <a:path w="63" h="108" extrusionOk="0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83"/>
            <p:cNvSpPr/>
            <p:nvPr/>
          </p:nvSpPr>
          <p:spPr>
            <a:xfrm>
              <a:off x="12649240" y="5057512"/>
              <a:ext cx="503186" cy="786831"/>
            </a:xfrm>
            <a:custGeom>
              <a:avLst/>
              <a:gdLst/>
              <a:ahLst/>
              <a:cxnLst/>
              <a:rect l="l" t="t" r="r" b="b"/>
              <a:pathLst>
                <a:path w="54" h="84" extrusionOk="0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83"/>
            <p:cNvSpPr/>
            <p:nvPr/>
          </p:nvSpPr>
          <p:spPr>
            <a:xfrm>
              <a:off x="11929493" y="4965129"/>
              <a:ext cx="1194269" cy="1000263"/>
            </a:xfrm>
            <a:custGeom>
              <a:avLst/>
              <a:gdLst/>
              <a:ahLst/>
              <a:cxnLst/>
              <a:rect l="l" t="t" r="r" b="b"/>
              <a:pathLst>
                <a:path w="128" h="107" extrusionOk="0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83"/>
            <p:cNvSpPr/>
            <p:nvPr/>
          </p:nvSpPr>
          <p:spPr>
            <a:xfrm>
              <a:off x="12945416" y="4366247"/>
              <a:ext cx="7563702" cy="2637633"/>
            </a:xfrm>
            <a:custGeom>
              <a:avLst/>
              <a:gdLst/>
              <a:ahLst/>
              <a:cxnLst/>
              <a:rect l="l" t="t" r="r" b="b"/>
              <a:pathLst>
                <a:path w="810" h="282" extrusionOk="0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83"/>
            <p:cNvSpPr/>
            <p:nvPr/>
          </p:nvSpPr>
          <p:spPr>
            <a:xfrm>
              <a:off x="18193828" y="6226607"/>
              <a:ext cx="140127" cy="29944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83"/>
            <p:cNvSpPr/>
            <p:nvPr/>
          </p:nvSpPr>
          <p:spPr>
            <a:xfrm>
              <a:off x="18222491" y="6516489"/>
              <a:ext cx="140127" cy="216615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83"/>
            <p:cNvSpPr/>
            <p:nvPr/>
          </p:nvSpPr>
          <p:spPr>
            <a:xfrm>
              <a:off x="17483638" y="7153601"/>
              <a:ext cx="197453" cy="235731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83"/>
            <p:cNvSpPr/>
            <p:nvPr/>
          </p:nvSpPr>
          <p:spPr>
            <a:xfrm>
              <a:off x="17400836" y="6901941"/>
              <a:ext cx="299364" cy="289887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83"/>
            <p:cNvSpPr/>
            <p:nvPr/>
          </p:nvSpPr>
          <p:spPr>
            <a:xfrm>
              <a:off x="11209749" y="6162893"/>
              <a:ext cx="222932" cy="232543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83"/>
            <p:cNvSpPr/>
            <p:nvPr/>
          </p:nvSpPr>
          <p:spPr>
            <a:xfrm>
              <a:off x="11321211" y="6153340"/>
              <a:ext cx="149682" cy="9238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83"/>
            <p:cNvSpPr/>
            <p:nvPr/>
          </p:nvSpPr>
          <p:spPr>
            <a:xfrm>
              <a:off x="11267072" y="6854158"/>
              <a:ext cx="585987" cy="430050"/>
            </a:xfrm>
            <a:custGeom>
              <a:avLst/>
              <a:gdLst/>
              <a:ahLst/>
              <a:cxnLst/>
              <a:rect l="l" t="t" r="r" b="b"/>
              <a:pathLst>
                <a:path w="63" h="46" extrusionOk="0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83"/>
            <p:cNvSpPr/>
            <p:nvPr/>
          </p:nvSpPr>
          <p:spPr>
            <a:xfrm>
              <a:off x="11267072" y="6946541"/>
              <a:ext cx="149682" cy="283516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83"/>
            <p:cNvSpPr/>
            <p:nvPr/>
          </p:nvSpPr>
          <p:spPr>
            <a:xfrm>
              <a:off x="13069621" y="9510902"/>
              <a:ext cx="493633" cy="825058"/>
            </a:xfrm>
            <a:custGeom>
              <a:avLst/>
              <a:gdLst/>
              <a:ahLst/>
              <a:cxnLst/>
              <a:rect l="l" t="t" r="r" b="b"/>
              <a:pathLst>
                <a:path w="53" h="88" extrusionOk="0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83"/>
            <p:cNvSpPr/>
            <p:nvPr/>
          </p:nvSpPr>
          <p:spPr>
            <a:xfrm>
              <a:off x="13181086" y="9485418"/>
              <a:ext cx="149682" cy="353598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83"/>
            <p:cNvSpPr/>
            <p:nvPr/>
          </p:nvSpPr>
          <p:spPr>
            <a:xfrm>
              <a:off x="12674715" y="9418522"/>
              <a:ext cx="560509" cy="468277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83"/>
            <p:cNvSpPr/>
            <p:nvPr/>
          </p:nvSpPr>
          <p:spPr>
            <a:xfrm>
              <a:off x="12247966" y="9839014"/>
              <a:ext cx="595542" cy="589329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83"/>
            <p:cNvSpPr/>
            <p:nvPr/>
          </p:nvSpPr>
          <p:spPr>
            <a:xfrm>
              <a:off x="12263888" y="8781415"/>
              <a:ext cx="850321" cy="888769"/>
            </a:xfrm>
            <a:custGeom>
              <a:avLst/>
              <a:gdLst/>
              <a:ahLst/>
              <a:cxnLst/>
              <a:rect l="l" t="t" r="r" b="b"/>
              <a:pathLst>
                <a:path w="91" h="95" extrusionOk="0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83"/>
            <p:cNvSpPr/>
            <p:nvPr/>
          </p:nvSpPr>
          <p:spPr>
            <a:xfrm>
              <a:off x="12254333" y="9307030"/>
              <a:ext cx="525479" cy="589329"/>
            </a:xfrm>
            <a:custGeom>
              <a:avLst/>
              <a:gdLst/>
              <a:ahLst/>
              <a:cxnLst/>
              <a:rect l="l" t="t" r="r" b="b"/>
              <a:pathLst>
                <a:path w="56" h="63" extrusionOk="0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83"/>
            <p:cNvSpPr/>
            <p:nvPr/>
          </p:nvSpPr>
          <p:spPr>
            <a:xfrm>
              <a:off x="12591915" y="9867685"/>
              <a:ext cx="429938" cy="4491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83"/>
            <p:cNvSpPr/>
            <p:nvPr/>
          </p:nvSpPr>
          <p:spPr>
            <a:xfrm>
              <a:off x="12824398" y="9775302"/>
              <a:ext cx="366243" cy="324926"/>
            </a:xfrm>
            <a:custGeom>
              <a:avLst/>
              <a:gdLst/>
              <a:ahLst/>
              <a:cxnLst/>
              <a:rect l="l" t="t" r="r" b="b"/>
              <a:pathLst>
                <a:path w="39" h="35" extrusionOk="0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83"/>
            <p:cNvSpPr/>
            <p:nvPr/>
          </p:nvSpPr>
          <p:spPr>
            <a:xfrm>
              <a:off x="13069621" y="10259505"/>
              <a:ext cx="92356" cy="10512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83"/>
            <p:cNvSpPr/>
            <p:nvPr/>
          </p:nvSpPr>
          <p:spPr>
            <a:xfrm>
              <a:off x="12442232" y="10090673"/>
              <a:ext cx="738853" cy="646665"/>
            </a:xfrm>
            <a:custGeom>
              <a:avLst/>
              <a:gdLst/>
              <a:ahLst/>
              <a:cxnLst/>
              <a:rect l="l" t="t" r="r" b="b"/>
              <a:pathLst>
                <a:path w="79" h="69" extrusionOk="0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83"/>
            <p:cNvSpPr/>
            <p:nvPr/>
          </p:nvSpPr>
          <p:spPr>
            <a:xfrm>
              <a:off x="12919938" y="10399671"/>
              <a:ext cx="121018" cy="12423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83"/>
            <p:cNvSpPr/>
            <p:nvPr/>
          </p:nvSpPr>
          <p:spPr>
            <a:xfrm>
              <a:off x="12263888" y="9240129"/>
              <a:ext cx="47770" cy="7645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83"/>
            <p:cNvSpPr/>
            <p:nvPr/>
          </p:nvSpPr>
          <p:spPr>
            <a:xfrm>
              <a:off x="12219300" y="8857867"/>
              <a:ext cx="324842" cy="420492"/>
            </a:xfrm>
            <a:custGeom>
              <a:avLst/>
              <a:gdLst/>
              <a:ahLst/>
              <a:cxnLst/>
              <a:rect l="l" t="t" r="r" b="b"/>
              <a:pathLst>
                <a:path w="35" h="45" extrusionOk="0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83"/>
            <p:cNvSpPr/>
            <p:nvPr/>
          </p:nvSpPr>
          <p:spPr>
            <a:xfrm>
              <a:off x="12359429" y="8520197"/>
              <a:ext cx="595542" cy="420492"/>
            </a:xfrm>
            <a:custGeom>
              <a:avLst/>
              <a:gdLst/>
              <a:ahLst/>
              <a:cxnLst/>
              <a:rect l="l" t="t" r="r" b="b"/>
              <a:pathLst>
                <a:path w="64" h="45" extrusionOk="0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83"/>
            <p:cNvSpPr/>
            <p:nvPr/>
          </p:nvSpPr>
          <p:spPr>
            <a:xfrm>
              <a:off x="11697008" y="7921315"/>
              <a:ext cx="1092359" cy="767717"/>
            </a:xfrm>
            <a:custGeom>
              <a:avLst/>
              <a:gdLst/>
              <a:ahLst/>
              <a:cxnLst/>
              <a:rect l="l" t="t" r="r" b="b"/>
              <a:pathLst>
                <a:path w="117" h="82" extrusionOk="0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83"/>
            <p:cNvSpPr/>
            <p:nvPr/>
          </p:nvSpPr>
          <p:spPr>
            <a:xfrm>
              <a:off x="12684268" y="7940429"/>
              <a:ext cx="767517" cy="946107"/>
            </a:xfrm>
            <a:custGeom>
              <a:avLst/>
              <a:gdLst/>
              <a:ahLst/>
              <a:cxnLst/>
              <a:rect l="l" t="t" r="r" b="b"/>
              <a:pathLst>
                <a:path w="82" h="101" extrusionOk="0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83"/>
            <p:cNvSpPr/>
            <p:nvPr/>
          </p:nvSpPr>
          <p:spPr>
            <a:xfrm>
              <a:off x="13356248" y="8182530"/>
              <a:ext cx="299364" cy="27077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83"/>
            <p:cNvSpPr/>
            <p:nvPr/>
          </p:nvSpPr>
          <p:spPr>
            <a:xfrm>
              <a:off x="13200194" y="8313140"/>
              <a:ext cx="691083" cy="573398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83"/>
            <p:cNvSpPr/>
            <p:nvPr/>
          </p:nvSpPr>
          <p:spPr>
            <a:xfrm>
              <a:off x="13235227" y="8481973"/>
              <a:ext cx="812103" cy="777272"/>
            </a:xfrm>
            <a:custGeom>
              <a:avLst/>
              <a:gdLst/>
              <a:ahLst/>
              <a:cxnLst/>
              <a:rect l="l" t="t" r="r" b="b"/>
              <a:pathLst>
                <a:path w="87" h="83" extrusionOk="0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83"/>
            <p:cNvSpPr/>
            <p:nvPr/>
          </p:nvSpPr>
          <p:spPr>
            <a:xfrm>
              <a:off x="13601470" y="8437375"/>
              <a:ext cx="82803" cy="101936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83"/>
            <p:cNvSpPr/>
            <p:nvPr/>
          </p:nvSpPr>
          <p:spPr>
            <a:xfrm>
              <a:off x="13040961" y="8848311"/>
              <a:ext cx="242036" cy="261215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83"/>
            <p:cNvSpPr/>
            <p:nvPr/>
          </p:nvSpPr>
          <p:spPr>
            <a:xfrm>
              <a:off x="13012297" y="9147751"/>
              <a:ext cx="92356" cy="9238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83"/>
            <p:cNvSpPr/>
            <p:nvPr/>
          </p:nvSpPr>
          <p:spPr>
            <a:xfrm>
              <a:off x="13012297" y="9090413"/>
              <a:ext cx="101909" cy="86010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83"/>
            <p:cNvSpPr/>
            <p:nvPr/>
          </p:nvSpPr>
          <p:spPr>
            <a:xfrm>
              <a:off x="13031406" y="9061741"/>
              <a:ext cx="503186" cy="544729"/>
            </a:xfrm>
            <a:custGeom>
              <a:avLst/>
              <a:gdLst/>
              <a:ahLst/>
              <a:cxnLst/>
              <a:rect l="l" t="t" r="r" b="b"/>
              <a:pathLst>
                <a:path w="54" h="58" extrusionOk="0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83"/>
            <p:cNvSpPr/>
            <p:nvPr/>
          </p:nvSpPr>
          <p:spPr>
            <a:xfrm>
              <a:off x="12117393" y="8931134"/>
              <a:ext cx="251592" cy="289887"/>
            </a:xfrm>
            <a:custGeom>
              <a:avLst/>
              <a:gdLst/>
              <a:ahLst/>
              <a:cxnLst/>
              <a:rect l="l" t="t" r="r" b="b"/>
              <a:pathLst>
                <a:path w="27" h="31" extrusionOk="0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83"/>
            <p:cNvSpPr/>
            <p:nvPr/>
          </p:nvSpPr>
          <p:spPr>
            <a:xfrm>
              <a:off x="12133315" y="8931134"/>
              <a:ext cx="105096" cy="66896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83"/>
            <p:cNvSpPr/>
            <p:nvPr/>
          </p:nvSpPr>
          <p:spPr>
            <a:xfrm>
              <a:off x="12098282" y="8427819"/>
              <a:ext cx="343950" cy="531986"/>
            </a:xfrm>
            <a:custGeom>
              <a:avLst/>
              <a:gdLst/>
              <a:ahLst/>
              <a:cxnLst/>
              <a:rect l="l" t="t" r="r" b="b"/>
              <a:pathLst>
                <a:path w="37" h="57" extrusionOk="0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83"/>
            <p:cNvSpPr/>
            <p:nvPr/>
          </p:nvSpPr>
          <p:spPr>
            <a:xfrm>
              <a:off x="11732043" y="8453303"/>
              <a:ext cx="140127" cy="289887"/>
            </a:xfrm>
            <a:custGeom>
              <a:avLst/>
              <a:gdLst/>
              <a:ahLst/>
              <a:cxnLst/>
              <a:rect l="l" t="t" r="r" b="b"/>
              <a:pathLst>
                <a:path w="15" h="31" extrusionOk="0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83"/>
            <p:cNvSpPr/>
            <p:nvPr/>
          </p:nvSpPr>
          <p:spPr>
            <a:xfrm>
              <a:off x="11827584" y="8380032"/>
              <a:ext cx="550956" cy="477833"/>
            </a:xfrm>
            <a:custGeom>
              <a:avLst/>
              <a:gdLst/>
              <a:ahLst/>
              <a:cxnLst/>
              <a:rect l="l" t="t" r="r" b="b"/>
              <a:pathLst>
                <a:path w="59" h="51" extrusionOk="0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83"/>
            <p:cNvSpPr/>
            <p:nvPr/>
          </p:nvSpPr>
          <p:spPr>
            <a:xfrm>
              <a:off x="11432679" y="8322691"/>
              <a:ext cx="394905" cy="28032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83"/>
            <p:cNvSpPr/>
            <p:nvPr/>
          </p:nvSpPr>
          <p:spPr>
            <a:xfrm>
              <a:off x="11697010" y="8529753"/>
              <a:ext cx="92356" cy="222990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83"/>
            <p:cNvSpPr/>
            <p:nvPr/>
          </p:nvSpPr>
          <p:spPr>
            <a:xfrm>
              <a:off x="11295734" y="8539311"/>
              <a:ext cx="296178" cy="289887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83"/>
            <p:cNvSpPr/>
            <p:nvPr/>
          </p:nvSpPr>
          <p:spPr>
            <a:xfrm>
              <a:off x="11547328" y="8529753"/>
              <a:ext cx="213379" cy="280329"/>
            </a:xfrm>
            <a:custGeom>
              <a:avLst/>
              <a:gdLst/>
              <a:ahLst/>
              <a:cxnLst/>
              <a:rect l="l" t="t" r="r" b="b"/>
              <a:pathLst>
                <a:path w="23" h="30" extrusionOk="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83"/>
            <p:cNvSpPr/>
            <p:nvPr/>
          </p:nvSpPr>
          <p:spPr>
            <a:xfrm>
              <a:off x="11079175" y="8558422"/>
              <a:ext cx="140127" cy="168835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83"/>
            <p:cNvSpPr/>
            <p:nvPr/>
          </p:nvSpPr>
          <p:spPr>
            <a:xfrm>
              <a:off x="11161976" y="8631691"/>
              <a:ext cx="207006" cy="19750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83"/>
            <p:cNvSpPr/>
            <p:nvPr/>
          </p:nvSpPr>
          <p:spPr>
            <a:xfrm>
              <a:off x="11015478" y="8443745"/>
              <a:ext cx="324842" cy="273958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83"/>
            <p:cNvSpPr/>
            <p:nvPr/>
          </p:nvSpPr>
          <p:spPr>
            <a:xfrm>
              <a:off x="10929493" y="8453303"/>
              <a:ext cx="149682" cy="66896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83"/>
            <p:cNvSpPr/>
            <p:nvPr/>
          </p:nvSpPr>
          <p:spPr>
            <a:xfrm>
              <a:off x="10919937" y="8389590"/>
              <a:ext cx="140127" cy="38227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83"/>
            <p:cNvSpPr/>
            <p:nvPr/>
          </p:nvSpPr>
          <p:spPr>
            <a:xfrm>
              <a:off x="10900829" y="7733369"/>
              <a:ext cx="560509" cy="637107"/>
            </a:xfrm>
            <a:custGeom>
              <a:avLst/>
              <a:gdLst/>
              <a:ahLst/>
              <a:cxnLst/>
              <a:rect l="l" t="t" r="r" b="b"/>
              <a:pathLst>
                <a:path w="60" h="68" extrusionOk="0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83"/>
            <p:cNvSpPr/>
            <p:nvPr/>
          </p:nvSpPr>
          <p:spPr>
            <a:xfrm>
              <a:off x="10900829" y="8258982"/>
              <a:ext cx="270700" cy="21343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83"/>
            <p:cNvSpPr/>
            <p:nvPr/>
          </p:nvSpPr>
          <p:spPr>
            <a:xfrm>
              <a:off x="11136499" y="7838490"/>
              <a:ext cx="783439" cy="729492"/>
            </a:xfrm>
            <a:custGeom>
              <a:avLst/>
              <a:gdLst/>
              <a:ahLst/>
              <a:cxnLst/>
              <a:rect l="l" t="t" r="r" b="b"/>
              <a:pathLst>
                <a:path w="84" h="78" extrusionOk="0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83"/>
            <p:cNvSpPr/>
            <p:nvPr/>
          </p:nvSpPr>
          <p:spPr>
            <a:xfrm>
              <a:off x="12814845" y="7500821"/>
              <a:ext cx="515923" cy="503317"/>
            </a:xfrm>
            <a:custGeom>
              <a:avLst/>
              <a:gdLst/>
              <a:ahLst/>
              <a:cxnLst/>
              <a:rect l="l" t="t" r="r" b="b"/>
              <a:pathLst>
                <a:path w="55" h="54" extrusionOk="0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83"/>
            <p:cNvSpPr/>
            <p:nvPr/>
          </p:nvSpPr>
          <p:spPr>
            <a:xfrm>
              <a:off x="12050511" y="7210939"/>
              <a:ext cx="187902" cy="363153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83"/>
            <p:cNvSpPr/>
            <p:nvPr/>
          </p:nvSpPr>
          <p:spPr>
            <a:xfrm>
              <a:off x="12133317" y="7424369"/>
              <a:ext cx="710194" cy="684895"/>
            </a:xfrm>
            <a:custGeom>
              <a:avLst/>
              <a:gdLst/>
              <a:ahLst/>
              <a:cxnLst/>
              <a:rect l="l" t="t" r="r" b="b"/>
              <a:pathLst>
                <a:path w="76" h="73" extrusionOk="0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83"/>
            <p:cNvSpPr/>
            <p:nvPr/>
          </p:nvSpPr>
          <p:spPr>
            <a:xfrm>
              <a:off x="10910384" y="7714256"/>
              <a:ext cx="391721" cy="318556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83"/>
            <p:cNvSpPr/>
            <p:nvPr/>
          </p:nvSpPr>
          <p:spPr>
            <a:xfrm>
              <a:off x="11098281" y="7265092"/>
              <a:ext cx="560509" cy="449163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83"/>
            <p:cNvSpPr/>
            <p:nvPr/>
          </p:nvSpPr>
          <p:spPr>
            <a:xfrm>
              <a:off x="11295736" y="7220495"/>
              <a:ext cx="968154" cy="923808"/>
            </a:xfrm>
            <a:custGeom>
              <a:avLst/>
              <a:gdLst/>
              <a:ahLst/>
              <a:cxnLst/>
              <a:rect l="l" t="t" r="r" b="b"/>
              <a:pathLst>
                <a:path w="104" h="99" extrusionOk="0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83"/>
            <p:cNvSpPr/>
            <p:nvPr/>
          </p:nvSpPr>
          <p:spPr>
            <a:xfrm>
              <a:off x="8295732" y="3719582"/>
              <a:ext cx="2850322" cy="2124761"/>
            </a:xfrm>
            <a:custGeom>
              <a:avLst/>
              <a:gdLst/>
              <a:ahLst/>
              <a:cxnLst/>
              <a:rect l="l" t="t" r="r" b="b"/>
              <a:pathLst>
                <a:path w="305" h="227" extrusionOk="0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83"/>
            <p:cNvSpPr/>
            <p:nvPr/>
          </p:nvSpPr>
          <p:spPr>
            <a:xfrm>
              <a:off x="9136497" y="5038398"/>
              <a:ext cx="149682" cy="10512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83"/>
            <p:cNvSpPr/>
            <p:nvPr/>
          </p:nvSpPr>
          <p:spPr>
            <a:xfrm>
              <a:off x="9184270" y="4965129"/>
              <a:ext cx="38217" cy="1911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83"/>
            <p:cNvSpPr/>
            <p:nvPr/>
          </p:nvSpPr>
          <p:spPr>
            <a:xfrm>
              <a:off x="9212932" y="3859745"/>
              <a:ext cx="101909" cy="57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83"/>
            <p:cNvSpPr/>
            <p:nvPr/>
          </p:nvSpPr>
          <p:spPr>
            <a:xfrm>
              <a:off x="9528218" y="3776918"/>
              <a:ext cx="76432" cy="4459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83"/>
            <p:cNvSpPr/>
            <p:nvPr/>
          </p:nvSpPr>
          <p:spPr>
            <a:xfrm>
              <a:off x="10735225" y="3897972"/>
              <a:ext cx="54142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83"/>
            <p:cNvSpPr/>
            <p:nvPr/>
          </p:nvSpPr>
          <p:spPr>
            <a:xfrm>
              <a:off x="10808475" y="3936197"/>
              <a:ext cx="47770" cy="955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83"/>
            <p:cNvSpPr/>
            <p:nvPr/>
          </p:nvSpPr>
          <p:spPr>
            <a:xfrm>
              <a:off x="10808475" y="4468183"/>
              <a:ext cx="38217" cy="66896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83"/>
            <p:cNvSpPr/>
            <p:nvPr/>
          </p:nvSpPr>
          <p:spPr>
            <a:xfrm>
              <a:off x="10827583" y="4589232"/>
              <a:ext cx="63695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83"/>
            <p:cNvSpPr/>
            <p:nvPr/>
          </p:nvSpPr>
          <p:spPr>
            <a:xfrm>
              <a:off x="10566434" y="4796294"/>
              <a:ext cx="159235" cy="92380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83"/>
            <p:cNvSpPr/>
            <p:nvPr/>
          </p:nvSpPr>
          <p:spPr>
            <a:xfrm>
              <a:off x="10537774" y="4777183"/>
              <a:ext cx="82803" cy="28672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83"/>
            <p:cNvSpPr/>
            <p:nvPr/>
          </p:nvSpPr>
          <p:spPr>
            <a:xfrm>
              <a:off x="10407201" y="4974685"/>
              <a:ext cx="121018" cy="6371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83"/>
            <p:cNvSpPr/>
            <p:nvPr/>
          </p:nvSpPr>
          <p:spPr>
            <a:xfrm>
              <a:off x="9305288" y="5067067"/>
              <a:ext cx="38217" cy="57338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83"/>
            <p:cNvSpPr/>
            <p:nvPr/>
          </p:nvSpPr>
          <p:spPr>
            <a:xfrm>
              <a:off x="9222485" y="4946016"/>
              <a:ext cx="35033" cy="382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83"/>
            <p:cNvSpPr/>
            <p:nvPr/>
          </p:nvSpPr>
          <p:spPr>
            <a:xfrm>
              <a:off x="10865798" y="4347133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83"/>
            <p:cNvSpPr/>
            <p:nvPr/>
          </p:nvSpPr>
          <p:spPr>
            <a:xfrm>
              <a:off x="10789366" y="4245195"/>
              <a:ext cx="28664" cy="1592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83"/>
            <p:cNvSpPr/>
            <p:nvPr/>
          </p:nvSpPr>
          <p:spPr>
            <a:xfrm>
              <a:off x="10865798" y="4206968"/>
              <a:ext cx="25477" cy="28672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83"/>
            <p:cNvSpPr/>
            <p:nvPr/>
          </p:nvSpPr>
          <p:spPr>
            <a:xfrm>
              <a:off x="8314841" y="4394916"/>
              <a:ext cx="47770" cy="637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83"/>
            <p:cNvSpPr/>
            <p:nvPr/>
          </p:nvSpPr>
          <p:spPr>
            <a:xfrm>
              <a:off x="8372164" y="4394916"/>
              <a:ext cx="5732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83"/>
            <p:cNvSpPr/>
            <p:nvPr/>
          </p:nvSpPr>
          <p:spPr>
            <a:xfrm>
              <a:off x="9445417" y="3802407"/>
              <a:ext cx="38217" cy="1911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83"/>
            <p:cNvSpPr/>
            <p:nvPr/>
          </p:nvSpPr>
          <p:spPr>
            <a:xfrm>
              <a:off x="5467694" y="6086410"/>
              <a:ext cx="85988" cy="111494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solidFill>
              <a:srgbClr val="B7E1FC"/>
            </a:solidFill>
            <a:ln w="9525" cap="flat" cmpd="sng">
              <a:solidFill>
                <a:srgbClr val="003F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33" name="Google Shape;933;p8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622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Usa Map">
  <p:cSld name="2_Usa Map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84"/>
          <p:cNvGrpSpPr/>
          <p:nvPr/>
        </p:nvGrpSpPr>
        <p:grpSpPr>
          <a:xfrm>
            <a:off x="2666121" y="2102210"/>
            <a:ext cx="6392127" cy="3953196"/>
            <a:chOff x="704316" y="1554813"/>
            <a:chExt cx="7056438" cy="4364037"/>
          </a:xfrm>
        </p:grpSpPr>
        <p:sp>
          <p:nvSpPr>
            <p:cNvPr id="936" name="Google Shape;936;p84"/>
            <p:cNvSpPr/>
            <p:nvPr/>
          </p:nvSpPr>
          <p:spPr>
            <a:xfrm>
              <a:off x="3360204" y="3991625"/>
              <a:ext cx="1163638" cy="603250"/>
            </a:xfrm>
            <a:custGeom>
              <a:avLst/>
              <a:gdLst/>
              <a:ahLst/>
              <a:cxnLst/>
              <a:rect l="l" t="t" r="r" b="b"/>
              <a:pathLst>
                <a:path w="733" h="380" extrusionOk="0">
                  <a:moveTo>
                    <a:pt x="716" y="20"/>
                  </a:moveTo>
                  <a:lnTo>
                    <a:pt x="87" y="5"/>
                  </a:lnTo>
                  <a:lnTo>
                    <a:pt x="3" y="0"/>
                  </a:lnTo>
                  <a:lnTo>
                    <a:pt x="0" y="53"/>
                  </a:lnTo>
                  <a:lnTo>
                    <a:pt x="255" y="68"/>
                  </a:lnTo>
                  <a:lnTo>
                    <a:pt x="250" y="274"/>
                  </a:lnTo>
                  <a:lnTo>
                    <a:pt x="257" y="277"/>
                  </a:lnTo>
                  <a:lnTo>
                    <a:pt x="265" y="282"/>
                  </a:lnTo>
                  <a:lnTo>
                    <a:pt x="277" y="296"/>
                  </a:lnTo>
                  <a:lnTo>
                    <a:pt x="281" y="301"/>
                  </a:lnTo>
                  <a:lnTo>
                    <a:pt x="301" y="298"/>
                  </a:lnTo>
                  <a:lnTo>
                    <a:pt x="305" y="294"/>
                  </a:lnTo>
                  <a:lnTo>
                    <a:pt x="315" y="298"/>
                  </a:lnTo>
                  <a:lnTo>
                    <a:pt x="317" y="303"/>
                  </a:lnTo>
                  <a:lnTo>
                    <a:pt x="317" y="308"/>
                  </a:lnTo>
                  <a:lnTo>
                    <a:pt x="322" y="315"/>
                  </a:lnTo>
                  <a:lnTo>
                    <a:pt x="325" y="318"/>
                  </a:lnTo>
                  <a:lnTo>
                    <a:pt x="349" y="322"/>
                  </a:lnTo>
                  <a:lnTo>
                    <a:pt x="356" y="325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70" y="322"/>
                  </a:lnTo>
                  <a:lnTo>
                    <a:pt x="375" y="330"/>
                  </a:lnTo>
                  <a:lnTo>
                    <a:pt x="385" y="334"/>
                  </a:lnTo>
                  <a:lnTo>
                    <a:pt x="392" y="327"/>
                  </a:lnTo>
                  <a:lnTo>
                    <a:pt x="414" y="332"/>
                  </a:lnTo>
                  <a:lnTo>
                    <a:pt x="414" y="334"/>
                  </a:lnTo>
                  <a:lnTo>
                    <a:pt x="423" y="344"/>
                  </a:lnTo>
                  <a:lnTo>
                    <a:pt x="428" y="344"/>
                  </a:lnTo>
                  <a:lnTo>
                    <a:pt x="428" y="356"/>
                  </a:lnTo>
                  <a:lnTo>
                    <a:pt x="445" y="358"/>
                  </a:lnTo>
                  <a:lnTo>
                    <a:pt x="447" y="349"/>
                  </a:lnTo>
                  <a:lnTo>
                    <a:pt x="454" y="346"/>
                  </a:lnTo>
                  <a:lnTo>
                    <a:pt x="476" y="361"/>
                  </a:lnTo>
                  <a:lnTo>
                    <a:pt x="478" y="361"/>
                  </a:lnTo>
                  <a:lnTo>
                    <a:pt x="488" y="356"/>
                  </a:lnTo>
                  <a:lnTo>
                    <a:pt x="495" y="356"/>
                  </a:lnTo>
                  <a:lnTo>
                    <a:pt x="495" y="358"/>
                  </a:lnTo>
                  <a:lnTo>
                    <a:pt x="495" y="368"/>
                  </a:lnTo>
                  <a:lnTo>
                    <a:pt x="498" y="375"/>
                  </a:lnTo>
                  <a:lnTo>
                    <a:pt x="502" y="371"/>
                  </a:lnTo>
                  <a:lnTo>
                    <a:pt x="502" y="366"/>
                  </a:lnTo>
                  <a:lnTo>
                    <a:pt x="510" y="356"/>
                  </a:lnTo>
                  <a:lnTo>
                    <a:pt x="517" y="351"/>
                  </a:lnTo>
                  <a:lnTo>
                    <a:pt x="522" y="351"/>
                  </a:lnTo>
                  <a:lnTo>
                    <a:pt x="522" y="358"/>
                  </a:lnTo>
                  <a:lnTo>
                    <a:pt x="531" y="361"/>
                  </a:lnTo>
                  <a:lnTo>
                    <a:pt x="536" y="361"/>
                  </a:lnTo>
                  <a:lnTo>
                    <a:pt x="541" y="356"/>
                  </a:lnTo>
                  <a:lnTo>
                    <a:pt x="546" y="358"/>
                  </a:lnTo>
                  <a:lnTo>
                    <a:pt x="548" y="358"/>
                  </a:lnTo>
                  <a:lnTo>
                    <a:pt x="548" y="361"/>
                  </a:lnTo>
                  <a:lnTo>
                    <a:pt x="555" y="366"/>
                  </a:lnTo>
                  <a:lnTo>
                    <a:pt x="570" y="375"/>
                  </a:lnTo>
                  <a:lnTo>
                    <a:pt x="584" y="363"/>
                  </a:lnTo>
                  <a:lnTo>
                    <a:pt x="589" y="361"/>
                  </a:lnTo>
                  <a:lnTo>
                    <a:pt x="608" y="361"/>
                  </a:lnTo>
                  <a:lnTo>
                    <a:pt x="625" y="354"/>
                  </a:lnTo>
                  <a:lnTo>
                    <a:pt x="630" y="354"/>
                  </a:lnTo>
                  <a:lnTo>
                    <a:pt x="637" y="354"/>
                  </a:lnTo>
                  <a:lnTo>
                    <a:pt x="656" y="356"/>
                  </a:lnTo>
                  <a:lnTo>
                    <a:pt x="670" y="351"/>
                  </a:lnTo>
                  <a:lnTo>
                    <a:pt x="673" y="349"/>
                  </a:lnTo>
                  <a:lnTo>
                    <a:pt x="716" y="373"/>
                  </a:lnTo>
                  <a:lnTo>
                    <a:pt x="723" y="375"/>
                  </a:lnTo>
                  <a:lnTo>
                    <a:pt x="726" y="378"/>
                  </a:lnTo>
                  <a:lnTo>
                    <a:pt x="731" y="380"/>
                  </a:lnTo>
                  <a:lnTo>
                    <a:pt x="733" y="190"/>
                  </a:lnTo>
                  <a:lnTo>
                    <a:pt x="718" y="72"/>
                  </a:lnTo>
                  <a:lnTo>
                    <a:pt x="716" y="2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84"/>
            <p:cNvSpPr/>
            <p:nvPr/>
          </p:nvSpPr>
          <p:spPr>
            <a:xfrm>
              <a:off x="5747804" y="4240863"/>
              <a:ext cx="742950" cy="766762"/>
            </a:xfrm>
            <a:custGeom>
              <a:avLst/>
              <a:gdLst/>
              <a:ahLst/>
              <a:cxnLst/>
              <a:rect l="l" t="t" r="r" b="b"/>
              <a:pathLst>
                <a:path w="468" h="483" extrusionOk="0">
                  <a:moveTo>
                    <a:pt x="0" y="28"/>
                  </a:moveTo>
                  <a:lnTo>
                    <a:pt x="65" y="254"/>
                  </a:lnTo>
                  <a:lnTo>
                    <a:pt x="69" y="262"/>
                  </a:lnTo>
                  <a:lnTo>
                    <a:pt x="74" y="276"/>
                  </a:lnTo>
                  <a:lnTo>
                    <a:pt x="77" y="283"/>
                  </a:lnTo>
                  <a:lnTo>
                    <a:pt x="86" y="288"/>
                  </a:lnTo>
                  <a:lnTo>
                    <a:pt x="91" y="295"/>
                  </a:lnTo>
                  <a:lnTo>
                    <a:pt x="89" y="305"/>
                  </a:lnTo>
                  <a:lnTo>
                    <a:pt x="96" y="314"/>
                  </a:lnTo>
                  <a:lnTo>
                    <a:pt x="93" y="317"/>
                  </a:lnTo>
                  <a:lnTo>
                    <a:pt x="86" y="329"/>
                  </a:lnTo>
                  <a:lnTo>
                    <a:pt x="86" y="343"/>
                  </a:lnTo>
                  <a:lnTo>
                    <a:pt x="81" y="355"/>
                  </a:lnTo>
                  <a:lnTo>
                    <a:pt x="81" y="375"/>
                  </a:lnTo>
                  <a:lnTo>
                    <a:pt x="93" y="399"/>
                  </a:lnTo>
                  <a:lnTo>
                    <a:pt x="91" y="427"/>
                  </a:lnTo>
                  <a:lnTo>
                    <a:pt x="103" y="444"/>
                  </a:lnTo>
                  <a:lnTo>
                    <a:pt x="103" y="449"/>
                  </a:lnTo>
                  <a:lnTo>
                    <a:pt x="105" y="454"/>
                  </a:lnTo>
                  <a:lnTo>
                    <a:pt x="113" y="463"/>
                  </a:lnTo>
                  <a:lnTo>
                    <a:pt x="113" y="471"/>
                  </a:lnTo>
                  <a:lnTo>
                    <a:pt x="117" y="478"/>
                  </a:lnTo>
                  <a:lnTo>
                    <a:pt x="362" y="463"/>
                  </a:lnTo>
                  <a:lnTo>
                    <a:pt x="367" y="475"/>
                  </a:lnTo>
                  <a:lnTo>
                    <a:pt x="370" y="480"/>
                  </a:lnTo>
                  <a:lnTo>
                    <a:pt x="384" y="483"/>
                  </a:lnTo>
                  <a:lnTo>
                    <a:pt x="386" y="468"/>
                  </a:lnTo>
                  <a:lnTo>
                    <a:pt x="379" y="447"/>
                  </a:lnTo>
                  <a:lnTo>
                    <a:pt x="379" y="437"/>
                  </a:lnTo>
                  <a:lnTo>
                    <a:pt x="382" y="432"/>
                  </a:lnTo>
                  <a:lnTo>
                    <a:pt x="389" y="427"/>
                  </a:lnTo>
                  <a:lnTo>
                    <a:pt x="406" y="437"/>
                  </a:lnTo>
                  <a:lnTo>
                    <a:pt x="422" y="437"/>
                  </a:lnTo>
                  <a:lnTo>
                    <a:pt x="430" y="435"/>
                  </a:lnTo>
                  <a:lnTo>
                    <a:pt x="427" y="418"/>
                  </a:lnTo>
                  <a:lnTo>
                    <a:pt x="422" y="408"/>
                  </a:lnTo>
                  <a:lnTo>
                    <a:pt x="422" y="396"/>
                  </a:lnTo>
                  <a:lnTo>
                    <a:pt x="425" y="387"/>
                  </a:lnTo>
                  <a:lnTo>
                    <a:pt x="437" y="350"/>
                  </a:lnTo>
                  <a:lnTo>
                    <a:pt x="439" y="334"/>
                  </a:lnTo>
                  <a:lnTo>
                    <a:pt x="446" y="319"/>
                  </a:lnTo>
                  <a:lnTo>
                    <a:pt x="454" y="305"/>
                  </a:lnTo>
                  <a:lnTo>
                    <a:pt x="461" y="295"/>
                  </a:lnTo>
                  <a:lnTo>
                    <a:pt x="466" y="295"/>
                  </a:lnTo>
                  <a:lnTo>
                    <a:pt x="468" y="290"/>
                  </a:lnTo>
                  <a:lnTo>
                    <a:pt x="461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4" y="286"/>
                  </a:lnTo>
                  <a:lnTo>
                    <a:pt x="439" y="283"/>
                  </a:lnTo>
                  <a:lnTo>
                    <a:pt x="437" y="276"/>
                  </a:lnTo>
                  <a:lnTo>
                    <a:pt x="432" y="254"/>
                  </a:lnTo>
                  <a:lnTo>
                    <a:pt x="420" y="240"/>
                  </a:lnTo>
                  <a:lnTo>
                    <a:pt x="408" y="235"/>
                  </a:lnTo>
                  <a:lnTo>
                    <a:pt x="401" y="214"/>
                  </a:lnTo>
                  <a:lnTo>
                    <a:pt x="391" y="201"/>
                  </a:lnTo>
                  <a:lnTo>
                    <a:pt x="389" y="189"/>
                  </a:lnTo>
                  <a:lnTo>
                    <a:pt x="382" y="187"/>
                  </a:lnTo>
                  <a:lnTo>
                    <a:pt x="365" y="182"/>
                  </a:lnTo>
                  <a:lnTo>
                    <a:pt x="355" y="170"/>
                  </a:lnTo>
                  <a:lnTo>
                    <a:pt x="346" y="163"/>
                  </a:lnTo>
                  <a:lnTo>
                    <a:pt x="346" y="156"/>
                  </a:lnTo>
                  <a:lnTo>
                    <a:pt x="341" y="146"/>
                  </a:lnTo>
                  <a:lnTo>
                    <a:pt x="336" y="144"/>
                  </a:lnTo>
                  <a:lnTo>
                    <a:pt x="322" y="137"/>
                  </a:lnTo>
                  <a:lnTo>
                    <a:pt x="295" y="113"/>
                  </a:lnTo>
                  <a:lnTo>
                    <a:pt x="283" y="108"/>
                  </a:lnTo>
                  <a:lnTo>
                    <a:pt x="278" y="98"/>
                  </a:lnTo>
                  <a:lnTo>
                    <a:pt x="266" y="89"/>
                  </a:lnTo>
                  <a:lnTo>
                    <a:pt x="259" y="72"/>
                  </a:lnTo>
                  <a:lnTo>
                    <a:pt x="250" y="64"/>
                  </a:lnTo>
                  <a:lnTo>
                    <a:pt x="247" y="57"/>
                  </a:lnTo>
                  <a:lnTo>
                    <a:pt x="230" y="52"/>
                  </a:lnTo>
                  <a:lnTo>
                    <a:pt x="206" y="43"/>
                  </a:lnTo>
                  <a:lnTo>
                    <a:pt x="199" y="36"/>
                  </a:lnTo>
                  <a:lnTo>
                    <a:pt x="206" y="16"/>
                  </a:lnTo>
                  <a:lnTo>
                    <a:pt x="214" y="12"/>
                  </a:lnTo>
                  <a:lnTo>
                    <a:pt x="216" y="7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89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84"/>
            <p:cNvSpPr/>
            <p:nvPr/>
          </p:nvSpPr>
          <p:spPr>
            <a:xfrm>
              <a:off x="5990691" y="3385200"/>
              <a:ext cx="1060450" cy="592137"/>
            </a:xfrm>
            <a:custGeom>
              <a:avLst/>
              <a:gdLst/>
              <a:ahLst/>
              <a:cxnLst/>
              <a:rect l="l" t="t" r="r" b="b"/>
              <a:pathLst>
                <a:path w="668" h="373" extrusionOk="0">
                  <a:moveTo>
                    <a:pt x="639" y="272"/>
                  </a:moveTo>
                  <a:lnTo>
                    <a:pt x="426" y="313"/>
                  </a:lnTo>
                  <a:lnTo>
                    <a:pt x="200" y="349"/>
                  </a:lnTo>
                  <a:lnTo>
                    <a:pt x="195" y="349"/>
                  </a:lnTo>
                  <a:lnTo>
                    <a:pt x="185" y="351"/>
                  </a:lnTo>
                  <a:lnTo>
                    <a:pt x="164" y="354"/>
                  </a:lnTo>
                  <a:lnTo>
                    <a:pt x="164" y="349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37" y="354"/>
                  </a:lnTo>
                  <a:lnTo>
                    <a:pt x="39" y="346"/>
                  </a:lnTo>
                  <a:lnTo>
                    <a:pt x="56" y="334"/>
                  </a:lnTo>
                  <a:lnTo>
                    <a:pt x="56" y="327"/>
                  </a:lnTo>
                  <a:lnTo>
                    <a:pt x="58" y="322"/>
                  </a:lnTo>
                  <a:lnTo>
                    <a:pt x="68" y="317"/>
                  </a:lnTo>
                  <a:lnTo>
                    <a:pt x="68" y="308"/>
                  </a:lnTo>
                  <a:lnTo>
                    <a:pt x="77" y="301"/>
                  </a:lnTo>
                  <a:lnTo>
                    <a:pt x="121" y="262"/>
                  </a:lnTo>
                  <a:lnTo>
                    <a:pt x="123" y="255"/>
                  </a:lnTo>
                  <a:lnTo>
                    <a:pt x="125" y="257"/>
                  </a:lnTo>
                  <a:lnTo>
                    <a:pt x="123" y="265"/>
                  </a:lnTo>
                  <a:lnTo>
                    <a:pt x="137" y="277"/>
                  </a:lnTo>
                  <a:lnTo>
                    <a:pt x="154" y="284"/>
                  </a:lnTo>
                  <a:lnTo>
                    <a:pt x="164" y="286"/>
                  </a:lnTo>
                  <a:lnTo>
                    <a:pt x="173" y="277"/>
                  </a:lnTo>
                  <a:lnTo>
                    <a:pt x="173" y="272"/>
                  </a:lnTo>
                  <a:lnTo>
                    <a:pt x="181" y="267"/>
                  </a:lnTo>
                  <a:lnTo>
                    <a:pt x="188" y="274"/>
                  </a:lnTo>
                  <a:lnTo>
                    <a:pt x="193" y="277"/>
                  </a:lnTo>
                  <a:lnTo>
                    <a:pt x="197" y="274"/>
                  </a:lnTo>
                  <a:lnTo>
                    <a:pt x="219" y="267"/>
                  </a:lnTo>
                  <a:lnTo>
                    <a:pt x="224" y="253"/>
                  </a:lnTo>
                  <a:lnTo>
                    <a:pt x="226" y="253"/>
                  </a:lnTo>
                  <a:lnTo>
                    <a:pt x="231" y="257"/>
                  </a:lnTo>
                  <a:lnTo>
                    <a:pt x="248" y="241"/>
                  </a:lnTo>
                  <a:lnTo>
                    <a:pt x="253" y="245"/>
                  </a:lnTo>
                  <a:lnTo>
                    <a:pt x="267" y="226"/>
                  </a:lnTo>
                  <a:lnTo>
                    <a:pt x="265" y="219"/>
                  </a:lnTo>
                  <a:lnTo>
                    <a:pt x="265" y="207"/>
                  </a:lnTo>
                  <a:lnTo>
                    <a:pt x="279" y="180"/>
                  </a:lnTo>
                  <a:lnTo>
                    <a:pt x="298" y="111"/>
                  </a:lnTo>
                  <a:lnTo>
                    <a:pt x="301" y="108"/>
                  </a:lnTo>
                  <a:lnTo>
                    <a:pt x="310" y="116"/>
                  </a:lnTo>
                  <a:lnTo>
                    <a:pt x="313" y="120"/>
                  </a:lnTo>
                  <a:lnTo>
                    <a:pt x="317" y="125"/>
                  </a:lnTo>
                  <a:lnTo>
                    <a:pt x="329" y="123"/>
                  </a:lnTo>
                  <a:lnTo>
                    <a:pt x="337" y="111"/>
                  </a:lnTo>
                  <a:lnTo>
                    <a:pt x="342" y="84"/>
                  </a:lnTo>
                  <a:lnTo>
                    <a:pt x="349" y="75"/>
                  </a:lnTo>
                  <a:lnTo>
                    <a:pt x="358" y="80"/>
                  </a:lnTo>
                  <a:lnTo>
                    <a:pt x="366" y="63"/>
                  </a:lnTo>
                  <a:lnTo>
                    <a:pt x="373" y="60"/>
                  </a:lnTo>
                  <a:lnTo>
                    <a:pt x="378" y="53"/>
                  </a:lnTo>
                  <a:lnTo>
                    <a:pt x="382" y="39"/>
                  </a:lnTo>
                  <a:lnTo>
                    <a:pt x="387" y="34"/>
                  </a:lnTo>
                  <a:lnTo>
                    <a:pt x="387" y="31"/>
                  </a:lnTo>
                  <a:lnTo>
                    <a:pt x="385" y="29"/>
                  </a:lnTo>
                  <a:lnTo>
                    <a:pt x="387" y="7"/>
                  </a:lnTo>
                  <a:lnTo>
                    <a:pt x="387" y="5"/>
                  </a:lnTo>
                  <a:lnTo>
                    <a:pt x="392" y="0"/>
                  </a:lnTo>
                  <a:lnTo>
                    <a:pt x="430" y="27"/>
                  </a:lnTo>
                  <a:lnTo>
                    <a:pt x="435" y="27"/>
                  </a:lnTo>
                  <a:lnTo>
                    <a:pt x="438" y="27"/>
                  </a:lnTo>
                  <a:lnTo>
                    <a:pt x="442" y="5"/>
                  </a:lnTo>
                  <a:lnTo>
                    <a:pt x="450" y="5"/>
                  </a:lnTo>
                  <a:lnTo>
                    <a:pt x="454" y="7"/>
                  </a:lnTo>
                  <a:lnTo>
                    <a:pt x="464" y="10"/>
                  </a:lnTo>
                  <a:lnTo>
                    <a:pt x="459" y="17"/>
                  </a:lnTo>
                  <a:lnTo>
                    <a:pt x="469" y="29"/>
                  </a:lnTo>
                  <a:lnTo>
                    <a:pt x="483" y="29"/>
                  </a:lnTo>
                  <a:lnTo>
                    <a:pt x="490" y="36"/>
                  </a:lnTo>
                  <a:lnTo>
                    <a:pt x="502" y="41"/>
                  </a:lnTo>
                  <a:lnTo>
                    <a:pt x="510" y="48"/>
                  </a:lnTo>
                  <a:lnTo>
                    <a:pt x="507" y="56"/>
                  </a:lnTo>
                  <a:lnTo>
                    <a:pt x="498" y="72"/>
                  </a:lnTo>
                  <a:lnTo>
                    <a:pt x="490" y="89"/>
                  </a:lnTo>
                  <a:lnTo>
                    <a:pt x="493" y="101"/>
                  </a:lnTo>
                  <a:lnTo>
                    <a:pt x="505" y="101"/>
                  </a:lnTo>
                  <a:lnTo>
                    <a:pt x="514" y="96"/>
                  </a:lnTo>
                  <a:lnTo>
                    <a:pt x="524" y="106"/>
                  </a:lnTo>
                  <a:lnTo>
                    <a:pt x="529" y="108"/>
                  </a:lnTo>
                  <a:lnTo>
                    <a:pt x="534" y="108"/>
                  </a:lnTo>
                  <a:lnTo>
                    <a:pt x="541" y="116"/>
                  </a:lnTo>
                  <a:lnTo>
                    <a:pt x="543" y="116"/>
                  </a:lnTo>
                  <a:lnTo>
                    <a:pt x="548" y="113"/>
                  </a:lnTo>
                  <a:lnTo>
                    <a:pt x="553" y="113"/>
                  </a:lnTo>
                  <a:lnTo>
                    <a:pt x="572" y="123"/>
                  </a:lnTo>
                  <a:lnTo>
                    <a:pt x="584" y="128"/>
                  </a:lnTo>
                  <a:lnTo>
                    <a:pt x="594" y="135"/>
                  </a:lnTo>
                  <a:lnTo>
                    <a:pt x="591" y="140"/>
                  </a:lnTo>
                  <a:lnTo>
                    <a:pt x="586" y="144"/>
                  </a:lnTo>
                  <a:lnTo>
                    <a:pt x="589" y="156"/>
                  </a:lnTo>
                  <a:lnTo>
                    <a:pt x="586" y="161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98" y="171"/>
                  </a:lnTo>
                  <a:lnTo>
                    <a:pt x="603" y="183"/>
                  </a:lnTo>
                  <a:lnTo>
                    <a:pt x="601" y="185"/>
                  </a:lnTo>
                  <a:lnTo>
                    <a:pt x="598" y="190"/>
                  </a:lnTo>
                  <a:lnTo>
                    <a:pt x="589" y="188"/>
                  </a:lnTo>
                  <a:lnTo>
                    <a:pt x="586" y="193"/>
                  </a:lnTo>
                  <a:lnTo>
                    <a:pt x="591" y="197"/>
                  </a:lnTo>
                  <a:lnTo>
                    <a:pt x="594" y="197"/>
                  </a:lnTo>
                  <a:lnTo>
                    <a:pt x="594" y="200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82" y="205"/>
                  </a:lnTo>
                  <a:lnTo>
                    <a:pt x="586" y="209"/>
                  </a:lnTo>
                  <a:lnTo>
                    <a:pt x="596" y="209"/>
                  </a:lnTo>
                  <a:lnTo>
                    <a:pt x="606" y="214"/>
                  </a:lnTo>
                  <a:lnTo>
                    <a:pt x="608" y="219"/>
                  </a:lnTo>
                  <a:lnTo>
                    <a:pt x="598" y="229"/>
                  </a:lnTo>
                  <a:lnTo>
                    <a:pt x="594" y="229"/>
                  </a:lnTo>
                  <a:lnTo>
                    <a:pt x="579" y="224"/>
                  </a:lnTo>
                  <a:lnTo>
                    <a:pt x="579" y="229"/>
                  </a:lnTo>
                  <a:lnTo>
                    <a:pt x="589" y="233"/>
                  </a:lnTo>
                  <a:lnTo>
                    <a:pt x="596" y="241"/>
                  </a:lnTo>
                  <a:lnTo>
                    <a:pt x="606" y="236"/>
                  </a:lnTo>
                  <a:lnTo>
                    <a:pt x="615" y="231"/>
                  </a:lnTo>
                  <a:lnTo>
                    <a:pt x="625" y="231"/>
                  </a:lnTo>
                  <a:lnTo>
                    <a:pt x="637" y="231"/>
                  </a:lnTo>
                  <a:lnTo>
                    <a:pt x="637" y="231"/>
                  </a:lnTo>
                  <a:lnTo>
                    <a:pt x="646" y="260"/>
                  </a:lnTo>
                  <a:lnTo>
                    <a:pt x="639" y="267"/>
                  </a:lnTo>
                  <a:lnTo>
                    <a:pt x="637" y="267"/>
                  </a:lnTo>
                  <a:lnTo>
                    <a:pt x="639" y="272"/>
                  </a:lnTo>
                  <a:close/>
                  <a:moveTo>
                    <a:pt x="634" y="118"/>
                  </a:moveTo>
                  <a:lnTo>
                    <a:pt x="637" y="118"/>
                  </a:lnTo>
                  <a:lnTo>
                    <a:pt x="637" y="128"/>
                  </a:lnTo>
                  <a:lnTo>
                    <a:pt x="637" y="132"/>
                  </a:lnTo>
                  <a:lnTo>
                    <a:pt x="630" y="140"/>
                  </a:lnTo>
                  <a:lnTo>
                    <a:pt x="627" y="147"/>
                  </a:lnTo>
                  <a:lnTo>
                    <a:pt x="625" y="164"/>
                  </a:lnTo>
                  <a:lnTo>
                    <a:pt x="627" y="178"/>
                  </a:lnTo>
                  <a:lnTo>
                    <a:pt x="627" y="195"/>
                  </a:lnTo>
                  <a:lnTo>
                    <a:pt x="632" y="207"/>
                  </a:lnTo>
                  <a:lnTo>
                    <a:pt x="634" y="190"/>
                  </a:lnTo>
                  <a:lnTo>
                    <a:pt x="639" y="173"/>
                  </a:lnTo>
                  <a:lnTo>
                    <a:pt x="649" y="152"/>
                  </a:lnTo>
                  <a:lnTo>
                    <a:pt x="654" y="140"/>
                  </a:lnTo>
                  <a:lnTo>
                    <a:pt x="656" y="132"/>
                  </a:lnTo>
                  <a:lnTo>
                    <a:pt x="654" y="118"/>
                  </a:lnTo>
                  <a:lnTo>
                    <a:pt x="656" y="113"/>
                  </a:lnTo>
                  <a:lnTo>
                    <a:pt x="668" y="104"/>
                  </a:lnTo>
                  <a:lnTo>
                    <a:pt x="668" y="99"/>
                  </a:lnTo>
                  <a:lnTo>
                    <a:pt x="642" y="108"/>
                  </a:lnTo>
                  <a:lnTo>
                    <a:pt x="634" y="118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84"/>
            <p:cNvSpPr/>
            <p:nvPr/>
          </p:nvSpPr>
          <p:spPr>
            <a:xfrm>
              <a:off x="6335179" y="2324750"/>
              <a:ext cx="1020763" cy="782637"/>
            </a:xfrm>
            <a:custGeom>
              <a:avLst/>
              <a:gdLst/>
              <a:ahLst/>
              <a:cxnLst/>
              <a:rect l="l" t="t" r="r" b="b"/>
              <a:pathLst>
                <a:path w="643" h="493" extrusionOk="0">
                  <a:moveTo>
                    <a:pt x="417" y="406"/>
                  </a:moveTo>
                  <a:lnTo>
                    <a:pt x="487" y="430"/>
                  </a:lnTo>
                  <a:lnTo>
                    <a:pt x="492" y="442"/>
                  </a:lnTo>
                  <a:lnTo>
                    <a:pt x="487" y="447"/>
                  </a:lnTo>
                  <a:lnTo>
                    <a:pt x="482" y="452"/>
                  </a:lnTo>
                  <a:lnTo>
                    <a:pt x="482" y="459"/>
                  </a:lnTo>
                  <a:lnTo>
                    <a:pt x="482" y="471"/>
                  </a:lnTo>
                  <a:lnTo>
                    <a:pt x="478" y="471"/>
                  </a:lnTo>
                  <a:lnTo>
                    <a:pt x="473" y="474"/>
                  </a:lnTo>
                  <a:lnTo>
                    <a:pt x="468" y="488"/>
                  </a:lnTo>
                  <a:lnTo>
                    <a:pt x="468" y="493"/>
                  </a:lnTo>
                  <a:lnTo>
                    <a:pt x="470" y="493"/>
                  </a:lnTo>
                  <a:lnTo>
                    <a:pt x="473" y="490"/>
                  </a:lnTo>
                  <a:lnTo>
                    <a:pt x="475" y="488"/>
                  </a:lnTo>
                  <a:lnTo>
                    <a:pt x="485" y="476"/>
                  </a:lnTo>
                  <a:lnTo>
                    <a:pt x="492" y="478"/>
                  </a:lnTo>
                  <a:lnTo>
                    <a:pt x="506" y="478"/>
                  </a:lnTo>
                  <a:lnTo>
                    <a:pt x="514" y="474"/>
                  </a:lnTo>
                  <a:lnTo>
                    <a:pt x="526" y="471"/>
                  </a:lnTo>
                  <a:lnTo>
                    <a:pt x="538" y="464"/>
                  </a:lnTo>
                  <a:lnTo>
                    <a:pt x="547" y="459"/>
                  </a:lnTo>
                  <a:lnTo>
                    <a:pt x="557" y="452"/>
                  </a:lnTo>
                  <a:lnTo>
                    <a:pt x="595" y="425"/>
                  </a:lnTo>
                  <a:lnTo>
                    <a:pt x="605" y="418"/>
                  </a:lnTo>
                  <a:lnTo>
                    <a:pt x="612" y="411"/>
                  </a:lnTo>
                  <a:lnTo>
                    <a:pt x="619" y="409"/>
                  </a:lnTo>
                  <a:lnTo>
                    <a:pt x="624" y="404"/>
                  </a:lnTo>
                  <a:lnTo>
                    <a:pt x="634" y="399"/>
                  </a:lnTo>
                  <a:lnTo>
                    <a:pt x="638" y="397"/>
                  </a:lnTo>
                  <a:lnTo>
                    <a:pt x="641" y="387"/>
                  </a:lnTo>
                  <a:lnTo>
                    <a:pt x="643" y="382"/>
                  </a:lnTo>
                  <a:lnTo>
                    <a:pt x="641" y="382"/>
                  </a:lnTo>
                  <a:lnTo>
                    <a:pt x="634" y="389"/>
                  </a:lnTo>
                  <a:lnTo>
                    <a:pt x="624" y="392"/>
                  </a:lnTo>
                  <a:lnTo>
                    <a:pt x="614" y="397"/>
                  </a:lnTo>
                  <a:lnTo>
                    <a:pt x="607" y="401"/>
                  </a:lnTo>
                  <a:lnTo>
                    <a:pt x="605" y="409"/>
                  </a:lnTo>
                  <a:lnTo>
                    <a:pt x="595" y="413"/>
                  </a:lnTo>
                  <a:lnTo>
                    <a:pt x="593" y="411"/>
                  </a:lnTo>
                  <a:lnTo>
                    <a:pt x="598" y="404"/>
                  </a:lnTo>
                  <a:lnTo>
                    <a:pt x="605" y="397"/>
                  </a:lnTo>
                  <a:lnTo>
                    <a:pt x="612" y="382"/>
                  </a:lnTo>
                  <a:lnTo>
                    <a:pt x="610" y="380"/>
                  </a:lnTo>
                  <a:lnTo>
                    <a:pt x="602" y="387"/>
                  </a:lnTo>
                  <a:lnTo>
                    <a:pt x="598" y="394"/>
                  </a:lnTo>
                  <a:lnTo>
                    <a:pt x="593" y="399"/>
                  </a:lnTo>
                  <a:lnTo>
                    <a:pt x="571" y="411"/>
                  </a:lnTo>
                  <a:lnTo>
                    <a:pt x="542" y="425"/>
                  </a:lnTo>
                  <a:lnTo>
                    <a:pt x="521" y="438"/>
                  </a:lnTo>
                  <a:lnTo>
                    <a:pt x="511" y="440"/>
                  </a:lnTo>
                  <a:lnTo>
                    <a:pt x="504" y="452"/>
                  </a:lnTo>
                  <a:lnTo>
                    <a:pt x="499" y="450"/>
                  </a:lnTo>
                  <a:lnTo>
                    <a:pt x="497" y="440"/>
                  </a:lnTo>
                  <a:lnTo>
                    <a:pt x="499" y="430"/>
                  </a:lnTo>
                  <a:lnTo>
                    <a:pt x="506" y="425"/>
                  </a:lnTo>
                  <a:lnTo>
                    <a:pt x="499" y="416"/>
                  </a:lnTo>
                  <a:lnTo>
                    <a:pt x="511" y="404"/>
                  </a:lnTo>
                  <a:lnTo>
                    <a:pt x="514" y="397"/>
                  </a:lnTo>
                  <a:lnTo>
                    <a:pt x="506" y="389"/>
                  </a:lnTo>
                  <a:lnTo>
                    <a:pt x="497" y="313"/>
                  </a:lnTo>
                  <a:lnTo>
                    <a:pt x="494" y="310"/>
                  </a:lnTo>
                  <a:lnTo>
                    <a:pt x="494" y="236"/>
                  </a:lnTo>
                  <a:lnTo>
                    <a:pt x="485" y="219"/>
                  </a:lnTo>
                  <a:lnTo>
                    <a:pt x="480" y="200"/>
                  </a:lnTo>
                  <a:lnTo>
                    <a:pt x="480" y="185"/>
                  </a:lnTo>
                  <a:lnTo>
                    <a:pt x="475" y="159"/>
                  </a:lnTo>
                  <a:lnTo>
                    <a:pt x="466" y="144"/>
                  </a:lnTo>
                  <a:lnTo>
                    <a:pt x="461" y="144"/>
                  </a:lnTo>
                  <a:lnTo>
                    <a:pt x="463" y="149"/>
                  </a:lnTo>
                  <a:lnTo>
                    <a:pt x="461" y="149"/>
                  </a:lnTo>
                  <a:lnTo>
                    <a:pt x="458" y="144"/>
                  </a:lnTo>
                  <a:lnTo>
                    <a:pt x="461" y="132"/>
                  </a:lnTo>
                  <a:lnTo>
                    <a:pt x="446" y="101"/>
                  </a:lnTo>
                  <a:lnTo>
                    <a:pt x="446" y="89"/>
                  </a:lnTo>
                  <a:lnTo>
                    <a:pt x="451" y="79"/>
                  </a:lnTo>
                  <a:lnTo>
                    <a:pt x="446" y="55"/>
                  </a:lnTo>
                  <a:lnTo>
                    <a:pt x="434" y="24"/>
                  </a:lnTo>
                  <a:lnTo>
                    <a:pt x="434" y="22"/>
                  </a:lnTo>
                  <a:lnTo>
                    <a:pt x="429" y="17"/>
                  </a:lnTo>
                  <a:lnTo>
                    <a:pt x="432" y="12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326" y="27"/>
                  </a:lnTo>
                  <a:lnTo>
                    <a:pt x="324" y="22"/>
                  </a:lnTo>
                  <a:lnTo>
                    <a:pt x="319" y="24"/>
                  </a:lnTo>
                  <a:lnTo>
                    <a:pt x="312" y="29"/>
                  </a:lnTo>
                  <a:lnTo>
                    <a:pt x="288" y="53"/>
                  </a:lnTo>
                  <a:lnTo>
                    <a:pt x="264" y="87"/>
                  </a:lnTo>
                  <a:lnTo>
                    <a:pt x="259" y="94"/>
                  </a:lnTo>
                  <a:lnTo>
                    <a:pt x="261" y="99"/>
                  </a:lnTo>
                  <a:lnTo>
                    <a:pt x="257" y="111"/>
                  </a:lnTo>
                  <a:lnTo>
                    <a:pt x="252" y="118"/>
                  </a:lnTo>
                  <a:lnTo>
                    <a:pt x="228" y="142"/>
                  </a:lnTo>
                  <a:lnTo>
                    <a:pt x="225" y="147"/>
                  </a:lnTo>
                  <a:lnTo>
                    <a:pt x="228" y="156"/>
                  </a:lnTo>
                  <a:lnTo>
                    <a:pt x="230" y="159"/>
                  </a:lnTo>
                  <a:lnTo>
                    <a:pt x="237" y="159"/>
                  </a:lnTo>
                  <a:lnTo>
                    <a:pt x="242" y="161"/>
                  </a:lnTo>
                  <a:lnTo>
                    <a:pt x="242" y="166"/>
                  </a:lnTo>
                  <a:lnTo>
                    <a:pt x="237" y="173"/>
                  </a:lnTo>
                  <a:lnTo>
                    <a:pt x="240" y="180"/>
                  </a:lnTo>
                  <a:lnTo>
                    <a:pt x="247" y="190"/>
                  </a:lnTo>
                  <a:lnTo>
                    <a:pt x="245" y="204"/>
                  </a:lnTo>
                  <a:lnTo>
                    <a:pt x="228" y="212"/>
                  </a:lnTo>
                  <a:lnTo>
                    <a:pt x="206" y="238"/>
                  </a:lnTo>
                  <a:lnTo>
                    <a:pt x="187" y="243"/>
                  </a:lnTo>
                  <a:lnTo>
                    <a:pt x="149" y="255"/>
                  </a:lnTo>
                  <a:lnTo>
                    <a:pt x="134" y="250"/>
                  </a:lnTo>
                  <a:lnTo>
                    <a:pt x="122" y="248"/>
                  </a:lnTo>
                  <a:lnTo>
                    <a:pt x="100" y="250"/>
                  </a:lnTo>
                  <a:lnTo>
                    <a:pt x="79" y="255"/>
                  </a:lnTo>
                  <a:lnTo>
                    <a:pt x="55" y="262"/>
                  </a:lnTo>
                  <a:lnTo>
                    <a:pt x="45" y="272"/>
                  </a:lnTo>
                  <a:lnTo>
                    <a:pt x="40" y="284"/>
                  </a:lnTo>
                  <a:lnTo>
                    <a:pt x="40" y="293"/>
                  </a:lnTo>
                  <a:lnTo>
                    <a:pt x="55" y="310"/>
                  </a:lnTo>
                  <a:lnTo>
                    <a:pt x="60" y="313"/>
                  </a:lnTo>
                  <a:lnTo>
                    <a:pt x="60" y="320"/>
                  </a:lnTo>
                  <a:lnTo>
                    <a:pt x="57" y="327"/>
                  </a:lnTo>
                  <a:lnTo>
                    <a:pt x="52" y="332"/>
                  </a:lnTo>
                  <a:lnTo>
                    <a:pt x="45" y="346"/>
                  </a:lnTo>
                  <a:lnTo>
                    <a:pt x="14" y="380"/>
                  </a:lnTo>
                  <a:lnTo>
                    <a:pt x="0" y="389"/>
                  </a:lnTo>
                  <a:lnTo>
                    <a:pt x="7" y="418"/>
                  </a:lnTo>
                  <a:lnTo>
                    <a:pt x="350" y="349"/>
                  </a:lnTo>
                  <a:lnTo>
                    <a:pt x="357" y="353"/>
                  </a:lnTo>
                  <a:lnTo>
                    <a:pt x="360" y="358"/>
                  </a:lnTo>
                  <a:lnTo>
                    <a:pt x="362" y="361"/>
                  </a:lnTo>
                  <a:lnTo>
                    <a:pt x="365" y="361"/>
                  </a:lnTo>
                  <a:lnTo>
                    <a:pt x="367" y="363"/>
                  </a:lnTo>
                  <a:lnTo>
                    <a:pt x="372" y="365"/>
                  </a:lnTo>
                  <a:lnTo>
                    <a:pt x="384" y="385"/>
                  </a:lnTo>
                  <a:lnTo>
                    <a:pt x="386" y="394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410" y="401"/>
                  </a:lnTo>
                  <a:lnTo>
                    <a:pt x="417" y="40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84"/>
            <p:cNvSpPr/>
            <p:nvPr/>
          </p:nvSpPr>
          <p:spPr>
            <a:xfrm>
              <a:off x="5533491" y="4918725"/>
              <a:ext cx="1231900" cy="935037"/>
            </a:xfrm>
            <a:custGeom>
              <a:avLst/>
              <a:gdLst/>
              <a:ahLst/>
              <a:cxnLst/>
              <a:rect l="l" t="t" r="r" b="b"/>
              <a:pathLst>
                <a:path w="776" h="589" extrusionOk="0">
                  <a:moveTo>
                    <a:pt x="238" y="22"/>
                  </a:moveTo>
                  <a:lnTo>
                    <a:pt x="3" y="46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73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22" y="85"/>
                  </a:lnTo>
                  <a:lnTo>
                    <a:pt x="24" y="8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4" y="101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2" y="11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6" y="116"/>
                  </a:lnTo>
                  <a:lnTo>
                    <a:pt x="41" y="111"/>
                  </a:lnTo>
                  <a:lnTo>
                    <a:pt x="46" y="99"/>
                  </a:lnTo>
                  <a:lnTo>
                    <a:pt x="48" y="94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3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56" y="106"/>
                  </a:lnTo>
                  <a:lnTo>
                    <a:pt x="58" y="109"/>
                  </a:lnTo>
                  <a:lnTo>
                    <a:pt x="65" y="106"/>
                  </a:lnTo>
                  <a:lnTo>
                    <a:pt x="77" y="104"/>
                  </a:lnTo>
                  <a:lnTo>
                    <a:pt x="118" y="89"/>
                  </a:lnTo>
                  <a:lnTo>
                    <a:pt x="125" y="89"/>
                  </a:lnTo>
                  <a:lnTo>
                    <a:pt x="125" y="94"/>
                  </a:lnTo>
                  <a:lnTo>
                    <a:pt x="118" y="101"/>
                  </a:lnTo>
                  <a:lnTo>
                    <a:pt x="120" y="101"/>
                  </a:lnTo>
                  <a:lnTo>
                    <a:pt x="140" y="104"/>
                  </a:lnTo>
                  <a:lnTo>
                    <a:pt x="156" y="111"/>
                  </a:lnTo>
                  <a:lnTo>
                    <a:pt x="176" y="121"/>
                  </a:lnTo>
                  <a:lnTo>
                    <a:pt x="180" y="121"/>
                  </a:lnTo>
                  <a:lnTo>
                    <a:pt x="180" y="116"/>
                  </a:lnTo>
                  <a:lnTo>
                    <a:pt x="185" y="111"/>
                  </a:lnTo>
                  <a:lnTo>
                    <a:pt x="188" y="118"/>
                  </a:lnTo>
                  <a:lnTo>
                    <a:pt x="200" y="121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0" y="125"/>
                  </a:lnTo>
                  <a:lnTo>
                    <a:pt x="200" y="130"/>
                  </a:lnTo>
                  <a:lnTo>
                    <a:pt x="224" y="147"/>
                  </a:lnTo>
                  <a:lnTo>
                    <a:pt x="226" y="154"/>
                  </a:lnTo>
                  <a:lnTo>
                    <a:pt x="224" y="159"/>
                  </a:lnTo>
                  <a:lnTo>
                    <a:pt x="224" y="164"/>
                  </a:lnTo>
                  <a:lnTo>
                    <a:pt x="219" y="161"/>
                  </a:lnTo>
                  <a:lnTo>
                    <a:pt x="219" y="157"/>
                  </a:lnTo>
                  <a:lnTo>
                    <a:pt x="216" y="161"/>
                  </a:lnTo>
                  <a:lnTo>
                    <a:pt x="216" y="166"/>
                  </a:lnTo>
                  <a:lnTo>
                    <a:pt x="221" y="166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69" y="154"/>
                  </a:lnTo>
                  <a:lnTo>
                    <a:pt x="296" y="130"/>
                  </a:lnTo>
                  <a:lnTo>
                    <a:pt x="313" y="130"/>
                  </a:lnTo>
                  <a:lnTo>
                    <a:pt x="313" y="128"/>
                  </a:lnTo>
                  <a:lnTo>
                    <a:pt x="310" y="123"/>
                  </a:lnTo>
                  <a:lnTo>
                    <a:pt x="315" y="111"/>
                  </a:lnTo>
                  <a:lnTo>
                    <a:pt x="344" y="109"/>
                  </a:lnTo>
                  <a:lnTo>
                    <a:pt x="387" y="130"/>
                  </a:lnTo>
                  <a:lnTo>
                    <a:pt x="387" y="135"/>
                  </a:lnTo>
                  <a:lnTo>
                    <a:pt x="399" y="145"/>
                  </a:lnTo>
                  <a:lnTo>
                    <a:pt x="409" y="159"/>
                  </a:lnTo>
                  <a:lnTo>
                    <a:pt x="435" y="178"/>
                  </a:lnTo>
                  <a:lnTo>
                    <a:pt x="437" y="185"/>
                  </a:lnTo>
                  <a:lnTo>
                    <a:pt x="445" y="193"/>
                  </a:lnTo>
                  <a:lnTo>
                    <a:pt x="466" y="190"/>
                  </a:lnTo>
                  <a:lnTo>
                    <a:pt x="481" y="214"/>
                  </a:lnTo>
                  <a:lnTo>
                    <a:pt x="485" y="217"/>
                  </a:lnTo>
                  <a:lnTo>
                    <a:pt x="483" y="224"/>
                  </a:lnTo>
                  <a:lnTo>
                    <a:pt x="490" y="248"/>
                  </a:lnTo>
                  <a:lnTo>
                    <a:pt x="488" y="274"/>
                  </a:lnTo>
                  <a:lnTo>
                    <a:pt x="481" y="303"/>
                  </a:lnTo>
                  <a:lnTo>
                    <a:pt x="483" y="325"/>
                  </a:lnTo>
                  <a:lnTo>
                    <a:pt x="485" y="332"/>
                  </a:lnTo>
                  <a:lnTo>
                    <a:pt x="502" y="344"/>
                  </a:lnTo>
                  <a:lnTo>
                    <a:pt x="507" y="334"/>
                  </a:lnTo>
                  <a:lnTo>
                    <a:pt x="502" y="330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507" y="310"/>
                  </a:lnTo>
                  <a:lnTo>
                    <a:pt x="514" y="325"/>
                  </a:lnTo>
                  <a:lnTo>
                    <a:pt x="519" y="325"/>
                  </a:lnTo>
                  <a:lnTo>
                    <a:pt x="519" y="318"/>
                  </a:lnTo>
                  <a:lnTo>
                    <a:pt x="521" y="315"/>
                  </a:lnTo>
                  <a:lnTo>
                    <a:pt x="526" y="320"/>
                  </a:lnTo>
                  <a:lnTo>
                    <a:pt x="526" y="327"/>
                  </a:lnTo>
                  <a:lnTo>
                    <a:pt x="521" y="334"/>
                  </a:lnTo>
                  <a:lnTo>
                    <a:pt x="517" y="339"/>
                  </a:lnTo>
                  <a:lnTo>
                    <a:pt x="512" y="359"/>
                  </a:lnTo>
                  <a:lnTo>
                    <a:pt x="507" y="361"/>
                  </a:lnTo>
                  <a:lnTo>
                    <a:pt x="507" y="368"/>
                  </a:lnTo>
                  <a:lnTo>
                    <a:pt x="512" y="375"/>
                  </a:lnTo>
                  <a:lnTo>
                    <a:pt x="521" y="385"/>
                  </a:lnTo>
                  <a:lnTo>
                    <a:pt x="536" y="416"/>
                  </a:lnTo>
                  <a:lnTo>
                    <a:pt x="557" y="431"/>
                  </a:lnTo>
                  <a:lnTo>
                    <a:pt x="560" y="431"/>
                  </a:lnTo>
                  <a:lnTo>
                    <a:pt x="562" y="421"/>
                  </a:lnTo>
                  <a:lnTo>
                    <a:pt x="569" y="421"/>
                  </a:lnTo>
                  <a:lnTo>
                    <a:pt x="574" y="435"/>
                  </a:lnTo>
                  <a:lnTo>
                    <a:pt x="574" y="443"/>
                  </a:lnTo>
                  <a:lnTo>
                    <a:pt x="581" y="459"/>
                  </a:lnTo>
                  <a:lnTo>
                    <a:pt x="591" y="467"/>
                  </a:lnTo>
                  <a:lnTo>
                    <a:pt x="601" y="469"/>
                  </a:lnTo>
                  <a:lnTo>
                    <a:pt x="617" y="515"/>
                  </a:lnTo>
                  <a:lnTo>
                    <a:pt x="622" y="517"/>
                  </a:lnTo>
                  <a:lnTo>
                    <a:pt x="644" y="522"/>
                  </a:lnTo>
                  <a:lnTo>
                    <a:pt x="654" y="527"/>
                  </a:lnTo>
                  <a:lnTo>
                    <a:pt x="680" y="558"/>
                  </a:lnTo>
                  <a:lnTo>
                    <a:pt x="690" y="565"/>
                  </a:lnTo>
                  <a:lnTo>
                    <a:pt x="694" y="565"/>
                  </a:lnTo>
                  <a:lnTo>
                    <a:pt x="702" y="570"/>
                  </a:lnTo>
                  <a:lnTo>
                    <a:pt x="704" y="575"/>
                  </a:lnTo>
                  <a:lnTo>
                    <a:pt x="697" y="577"/>
                  </a:lnTo>
                  <a:lnTo>
                    <a:pt x="694" y="575"/>
                  </a:lnTo>
                  <a:lnTo>
                    <a:pt x="692" y="575"/>
                  </a:lnTo>
                  <a:lnTo>
                    <a:pt x="687" y="577"/>
                  </a:lnTo>
                  <a:lnTo>
                    <a:pt x="687" y="582"/>
                  </a:lnTo>
                  <a:lnTo>
                    <a:pt x="690" y="584"/>
                  </a:lnTo>
                  <a:lnTo>
                    <a:pt x="704" y="589"/>
                  </a:lnTo>
                  <a:lnTo>
                    <a:pt x="709" y="584"/>
                  </a:lnTo>
                  <a:lnTo>
                    <a:pt x="721" y="582"/>
                  </a:lnTo>
                  <a:lnTo>
                    <a:pt x="757" y="570"/>
                  </a:lnTo>
                  <a:lnTo>
                    <a:pt x="764" y="553"/>
                  </a:lnTo>
                  <a:lnTo>
                    <a:pt x="766" y="551"/>
                  </a:lnTo>
                  <a:lnTo>
                    <a:pt x="762" y="529"/>
                  </a:lnTo>
                  <a:lnTo>
                    <a:pt x="762" y="520"/>
                  </a:lnTo>
                  <a:lnTo>
                    <a:pt x="769" y="503"/>
                  </a:lnTo>
                  <a:lnTo>
                    <a:pt x="776" y="505"/>
                  </a:lnTo>
                  <a:lnTo>
                    <a:pt x="766" y="467"/>
                  </a:lnTo>
                  <a:lnTo>
                    <a:pt x="769" y="450"/>
                  </a:lnTo>
                  <a:lnTo>
                    <a:pt x="769" y="414"/>
                  </a:lnTo>
                  <a:lnTo>
                    <a:pt x="762" y="387"/>
                  </a:lnTo>
                  <a:lnTo>
                    <a:pt x="757" y="375"/>
                  </a:lnTo>
                  <a:lnTo>
                    <a:pt x="730" y="344"/>
                  </a:lnTo>
                  <a:lnTo>
                    <a:pt x="714" y="306"/>
                  </a:lnTo>
                  <a:lnTo>
                    <a:pt x="694" y="279"/>
                  </a:lnTo>
                  <a:lnTo>
                    <a:pt x="694" y="274"/>
                  </a:lnTo>
                  <a:lnTo>
                    <a:pt x="692" y="267"/>
                  </a:lnTo>
                  <a:lnTo>
                    <a:pt x="687" y="253"/>
                  </a:lnTo>
                  <a:lnTo>
                    <a:pt x="687" y="248"/>
                  </a:lnTo>
                  <a:lnTo>
                    <a:pt x="692" y="238"/>
                  </a:lnTo>
                  <a:lnTo>
                    <a:pt x="692" y="234"/>
                  </a:lnTo>
                  <a:lnTo>
                    <a:pt x="668" y="197"/>
                  </a:lnTo>
                  <a:lnTo>
                    <a:pt x="651" y="183"/>
                  </a:lnTo>
                  <a:lnTo>
                    <a:pt x="642" y="178"/>
                  </a:lnTo>
                  <a:lnTo>
                    <a:pt x="639" y="173"/>
                  </a:lnTo>
                  <a:lnTo>
                    <a:pt x="622" y="149"/>
                  </a:lnTo>
                  <a:lnTo>
                    <a:pt x="601" y="109"/>
                  </a:lnTo>
                  <a:lnTo>
                    <a:pt x="593" y="87"/>
                  </a:lnTo>
                  <a:lnTo>
                    <a:pt x="579" y="53"/>
                  </a:lnTo>
                  <a:lnTo>
                    <a:pt x="579" y="48"/>
                  </a:lnTo>
                  <a:lnTo>
                    <a:pt x="574" y="41"/>
                  </a:lnTo>
                  <a:lnTo>
                    <a:pt x="569" y="39"/>
                  </a:lnTo>
                  <a:lnTo>
                    <a:pt x="567" y="17"/>
                  </a:lnTo>
                  <a:lnTo>
                    <a:pt x="565" y="8"/>
                  </a:lnTo>
                  <a:lnTo>
                    <a:pt x="557" y="10"/>
                  </a:lnTo>
                  <a:lnTo>
                    <a:pt x="541" y="10"/>
                  </a:lnTo>
                  <a:lnTo>
                    <a:pt x="524" y="0"/>
                  </a:lnTo>
                  <a:lnTo>
                    <a:pt x="517" y="5"/>
                  </a:lnTo>
                  <a:lnTo>
                    <a:pt x="514" y="10"/>
                  </a:lnTo>
                  <a:lnTo>
                    <a:pt x="514" y="20"/>
                  </a:lnTo>
                  <a:lnTo>
                    <a:pt x="521" y="41"/>
                  </a:lnTo>
                  <a:lnTo>
                    <a:pt x="519" y="56"/>
                  </a:lnTo>
                  <a:lnTo>
                    <a:pt x="505" y="53"/>
                  </a:lnTo>
                  <a:lnTo>
                    <a:pt x="502" y="48"/>
                  </a:lnTo>
                  <a:lnTo>
                    <a:pt x="497" y="36"/>
                  </a:lnTo>
                  <a:lnTo>
                    <a:pt x="252" y="51"/>
                  </a:lnTo>
                  <a:lnTo>
                    <a:pt x="248" y="44"/>
                  </a:lnTo>
                  <a:lnTo>
                    <a:pt x="248" y="36"/>
                  </a:lnTo>
                  <a:lnTo>
                    <a:pt x="240" y="27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84"/>
            <p:cNvSpPr/>
            <p:nvPr/>
          </p:nvSpPr>
          <p:spPr>
            <a:xfrm>
              <a:off x="2418816" y="3901138"/>
              <a:ext cx="946150" cy="976312"/>
            </a:xfrm>
            <a:custGeom>
              <a:avLst/>
              <a:gdLst/>
              <a:ahLst/>
              <a:cxnLst/>
              <a:rect l="l" t="t" r="r" b="b"/>
              <a:pathLst>
                <a:path w="596" h="615" extrusionOk="0">
                  <a:moveTo>
                    <a:pt x="87" y="0"/>
                  </a:moveTo>
                  <a:lnTo>
                    <a:pt x="0" y="605"/>
                  </a:lnTo>
                  <a:lnTo>
                    <a:pt x="0" y="608"/>
                  </a:lnTo>
                  <a:lnTo>
                    <a:pt x="80" y="615"/>
                  </a:lnTo>
                  <a:lnTo>
                    <a:pt x="84" y="569"/>
                  </a:lnTo>
                  <a:lnTo>
                    <a:pt x="233" y="586"/>
                  </a:lnTo>
                  <a:lnTo>
                    <a:pt x="231" y="586"/>
                  </a:lnTo>
                  <a:lnTo>
                    <a:pt x="226" y="577"/>
                  </a:lnTo>
                  <a:lnTo>
                    <a:pt x="231" y="569"/>
                  </a:lnTo>
                  <a:lnTo>
                    <a:pt x="231" y="569"/>
                  </a:lnTo>
                  <a:lnTo>
                    <a:pt x="226" y="564"/>
                  </a:lnTo>
                  <a:lnTo>
                    <a:pt x="228" y="562"/>
                  </a:lnTo>
                  <a:lnTo>
                    <a:pt x="550" y="593"/>
                  </a:lnTo>
                  <a:lnTo>
                    <a:pt x="589" y="110"/>
                  </a:lnTo>
                  <a:lnTo>
                    <a:pt x="593" y="110"/>
                  </a:lnTo>
                  <a:lnTo>
                    <a:pt x="596" y="5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84"/>
            <p:cNvSpPr/>
            <p:nvPr/>
          </p:nvSpPr>
          <p:spPr>
            <a:xfrm>
              <a:off x="6449479" y="3275663"/>
              <a:ext cx="617538" cy="296862"/>
            </a:xfrm>
            <a:custGeom>
              <a:avLst/>
              <a:gdLst/>
              <a:ahLst/>
              <a:cxnLst/>
              <a:rect l="l" t="t" r="r" b="b"/>
              <a:pathLst>
                <a:path w="389" h="187" extrusionOk="0">
                  <a:moveTo>
                    <a:pt x="295" y="0"/>
                  </a:moveTo>
                  <a:lnTo>
                    <a:pt x="223" y="12"/>
                  </a:lnTo>
                  <a:lnTo>
                    <a:pt x="0" y="55"/>
                  </a:lnTo>
                  <a:lnTo>
                    <a:pt x="12" y="110"/>
                  </a:lnTo>
                  <a:lnTo>
                    <a:pt x="16" y="103"/>
                  </a:lnTo>
                  <a:lnTo>
                    <a:pt x="21" y="100"/>
                  </a:lnTo>
                  <a:lnTo>
                    <a:pt x="38" y="81"/>
                  </a:lnTo>
                  <a:lnTo>
                    <a:pt x="45" y="79"/>
                  </a:lnTo>
                  <a:lnTo>
                    <a:pt x="50" y="69"/>
                  </a:lnTo>
                  <a:lnTo>
                    <a:pt x="57" y="67"/>
                  </a:lnTo>
                  <a:lnTo>
                    <a:pt x="62" y="57"/>
                  </a:lnTo>
                  <a:lnTo>
                    <a:pt x="67" y="62"/>
                  </a:lnTo>
                  <a:lnTo>
                    <a:pt x="77" y="64"/>
                  </a:lnTo>
                  <a:lnTo>
                    <a:pt x="86" y="60"/>
                  </a:lnTo>
                  <a:lnTo>
                    <a:pt x="91" y="52"/>
                  </a:lnTo>
                  <a:lnTo>
                    <a:pt x="117" y="43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7" y="45"/>
                  </a:lnTo>
                  <a:lnTo>
                    <a:pt x="139" y="55"/>
                  </a:lnTo>
                  <a:lnTo>
                    <a:pt x="144" y="55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61" y="74"/>
                  </a:lnTo>
                  <a:lnTo>
                    <a:pt x="165" y="76"/>
                  </a:lnTo>
                  <a:lnTo>
                    <a:pt x="175" y="79"/>
                  </a:lnTo>
                  <a:lnTo>
                    <a:pt x="170" y="86"/>
                  </a:lnTo>
                  <a:lnTo>
                    <a:pt x="180" y="98"/>
                  </a:lnTo>
                  <a:lnTo>
                    <a:pt x="194" y="98"/>
                  </a:lnTo>
                  <a:lnTo>
                    <a:pt x="201" y="105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18" y="125"/>
                  </a:lnTo>
                  <a:lnTo>
                    <a:pt x="209" y="141"/>
                  </a:lnTo>
                  <a:lnTo>
                    <a:pt x="201" y="158"/>
                  </a:lnTo>
                  <a:lnTo>
                    <a:pt x="204" y="170"/>
                  </a:lnTo>
                  <a:lnTo>
                    <a:pt x="216" y="170"/>
                  </a:lnTo>
                  <a:lnTo>
                    <a:pt x="225" y="165"/>
                  </a:lnTo>
                  <a:lnTo>
                    <a:pt x="235" y="175"/>
                  </a:lnTo>
                  <a:lnTo>
                    <a:pt x="240" y="177"/>
                  </a:lnTo>
                  <a:lnTo>
                    <a:pt x="240" y="173"/>
                  </a:lnTo>
                  <a:lnTo>
                    <a:pt x="252" y="170"/>
                  </a:lnTo>
                  <a:lnTo>
                    <a:pt x="264" y="173"/>
                  </a:lnTo>
                  <a:lnTo>
                    <a:pt x="281" y="177"/>
                  </a:lnTo>
                  <a:lnTo>
                    <a:pt x="290" y="182"/>
                  </a:lnTo>
                  <a:lnTo>
                    <a:pt x="293" y="182"/>
                  </a:lnTo>
                  <a:lnTo>
                    <a:pt x="293" y="177"/>
                  </a:lnTo>
                  <a:lnTo>
                    <a:pt x="290" y="173"/>
                  </a:lnTo>
                  <a:lnTo>
                    <a:pt x="283" y="161"/>
                  </a:lnTo>
                  <a:lnTo>
                    <a:pt x="273" y="161"/>
                  </a:lnTo>
                  <a:lnTo>
                    <a:pt x="273" y="158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81" y="151"/>
                  </a:lnTo>
                  <a:lnTo>
                    <a:pt x="271" y="146"/>
                  </a:lnTo>
                  <a:lnTo>
                    <a:pt x="264" y="137"/>
                  </a:lnTo>
                  <a:lnTo>
                    <a:pt x="259" y="117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9" y="81"/>
                  </a:lnTo>
                  <a:lnTo>
                    <a:pt x="257" y="74"/>
                  </a:lnTo>
                  <a:lnTo>
                    <a:pt x="254" y="72"/>
                  </a:lnTo>
                  <a:lnTo>
                    <a:pt x="254" y="67"/>
                  </a:lnTo>
                  <a:lnTo>
                    <a:pt x="254" y="62"/>
                  </a:lnTo>
                  <a:lnTo>
                    <a:pt x="257" y="57"/>
                  </a:lnTo>
                  <a:lnTo>
                    <a:pt x="259" y="50"/>
                  </a:lnTo>
                  <a:lnTo>
                    <a:pt x="273" y="40"/>
                  </a:lnTo>
                  <a:lnTo>
                    <a:pt x="276" y="38"/>
                  </a:lnTo>
                  <a:lnTo>
                    <a:pt x="281" y="24"/>
                  </a:lnTo>
                  <a:lnTo>
                    <a:pt x="290" y="24"/>
                  </a:lnTo>
                  <a:lnTo>
                    <a:pt x="293" y="28"/>
                  </a:lnTo>
                  <a:lnTo>
                    <a:pt x="288" y="40"/>
                  </a:lnTo>
                  <a:lnTo>
                    <a:pt x="283" y="48"/>
                  </a:lnTo>
                  <a:lnTo>
                    <a:pt x="276" y="55"/>
                  </a:lnTo>
                  <a:lnTo>
                    <a:pt x="273" y="64"/>
                  </a:lnTo>
                  <a:lnTo>
                    <a:pt x="276" y="74"/>
                  </a:lnTo>
                  <a:lnTo>
                    <a:pt x="283" y="76"/>
                  </a:lnTo>
                  <a:lnTo>
                    <a:pt x="288" y="96"/>
                  </a:lnTo>
                  <a:lnTo>
                    <a:pt x="288" y="100"/>
                  </a:lnTo>
                  <a:lnTo>
                    <a:pt x="276" y="108"/>
                  </a:lnTo>
                  <a:lnTo>
                    <a:pt x="278" y="110"/>
                  </a:lnTo>
                  <a:lnTo>
                    <a:pt x="288" y="115"/>
                  </a:lnTo>
                  <a:lnTo>
                    <a:pt x="290" y="117"/>
                  </a:lnTo>
                  <a:lnTo>
                    <a:pt x="288" y="127"/>
                  </a:lnTo>
                  <a:lnTo>
                    <a:pt x="290" y="132"/>
                  </a:lnTo>
                  <a:lnTo>
                    <a:pt x="288" y="137"/>
                  </a:lnTo>
                  <a:lnTo>
                    <a:pt x="293" y="149"/>
                  </a:lnTo>
                  <a:lnTo>
                    <a:pt x="305" y="158"/>
                  </a:lnTo>
                  <a:lnTo>
                    <a:pt x="312" y="158"/>
                  </a:lnTo>
                  <a:lnTo>
                    <a:pt x="314" y="153"/>
                  </a:lnTo>
                  <a:lnTo>
                    <a:pt x="321" y="153"/>
                  </a:lnTo>
                  <a:lnTo>
                    <a:pt x="326" y="156"/>
                  </a:lnTo>
                  <a:lnTo>
                    <a:pt x="324" y="163"/>
                  </a:lnTo>
                  <a:lnTo>
                    <a:pt x="331" y="175"/>
                  </a:lnTo>
                  <a:lnTo>
                    <a:pt x="331" y="180"/>
                  </a:lnTo>
                  <a:lnTo>
                    <a:pt x="336" y="185"/>
                  </a:lnTo>
                  <a:lnTo>
                    <a:pt x="345" y="185"/>
                  </a:lnTo>
                  <a:lnTo>
                    <a:pt x="345" y="187"/>
                  </a:lnTo>
                  <a:lnTo>
                    <a:pt x="353" y="177"/>
                  </a:lnTo>
                  <a:lnTo>
                    <a:pt x="379" y="168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9" y="122"/>
                  </a:lnTo>
                  <a:lnTo>
                    <a:pt x="389" y="120"/>
                  </a:lnTo>
                  <a:lnTo>
                    <a:pt x="336" y="13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84"/>
            <p:cNvSpPr/>
            <p:nvPr/>
          </p:nvSpPr>
          <p:spPr>
            <a:xfrm>
              <a:off x="2777591" y="4075763"/>
              <a:ext cx="1890713" cy="1843087"/>
            </a:xfrm>
            <a:custGeom>
              <a:avLst/>
              <a:gdLst/>
              <a:ahLst/>
              <a:cxnLst/>
              <a:rect l="l" t="t" r="r" b="b"/>
              <a:pathLst>
                <a:path w="1191" h="1161" extrusionOk="0">
                  <a:moveTo>
                    <a:pt x="1098" y="327"/>
                  </a:moveTo>
                  <a:lnTo>
                    <a:pt x="1093" y="325"/>
                  </a:lnTo>
                  <a:lnTo>
                    <a:pt x="1090" y="322"/>
                  </a:lnTo>
                  <a:lnTo>
                    <a:pt x="1083" y="320"/>
                  </a:lnTo>
                  <a:lnTo>
                    <a:pt x="1040" y="296"/>
                  </a:lnTo>
                  <a:lnTo>
                    <a:pt x="1037" y="298"/>
                  </a:lnTo>
                  <a:lnTo>
                    <a:pt x="1023" y="303"/>
                  </a:lnTo>
                  <a:lnTo>
                    <a:pt x="1004" y="301"/>
                  </a:lnTo>
                  <a:lnTo>
                    <a:pt x="997" y="301"/>
                  </a:lnTo>
                  <a:lnTo>
                    <a:pt x="992" y="301"/>
                  </a:lnTo>
                  <a:lnTo>
                    <a:pt x="975" y="308"/>
                  </a:lnTo>
                  <a:lnTo>
                    <a:pt x="956" y="308"/>
                  </a:lnTo>
                  <a:lnTo>
                    <a:pt x="951" y="310"/>
                  </a:lnTo>
                  <a:lnTo>
                    <a:pt x="937" y="322"/>
                  </a:lnTo>
                  <a:lnTo>
                    <a:pt x="922" y="313"/>
                  </a:lnTo>
                  <a:lnTo>
                    <a:pt x="915" y="308"/>
                  </a:lnTo>
                  <a:lnTo>
                    <a:pt x="915" y="305"/>
                  </a:lnTo>
                  <a:lnTo>
                    <a:pt x="913" y="305"/>
                  </a:lnTo>
                  <a:lnTo>
                    <a:pt x="908" y="303"/>
                  </a:lnTo>
                  <a:lnTo>
                    <a:pt x="903" y="308"/>
                  </a:lnTo>
                  <a:lnTo>
                    <a:pt x="898" y="308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4" y="298"/>
                  </a:lnTo>
                  <a:lnTo>
                    <a:pt x="877" y="303"/>
                  </a:lnTo>
                  <a:lnTo>
                    <a:pt x="869" y="313"/>
                  </a:lnTo>
                  <a:lnTo>
                    <a:pt x="869" y="318"/>
                  </a:lnTo>
                  <a:lnTo>
                    <a:pt x="865" y="322"/>
                  </a:lnTo>
                  <a:lnTo>
                    <a:pt x="862" y="315"/>
                  </a:lnTo>
                  <a:lnTo>
                    <a:pt x="862" y="305"/>
                  </a:lnTo>
                  <a:lnTo>
                    <a:pt x="862" y="303"/>
                  </a:lnTo>
                  <a:lnTo>
                    <a:pt x="855" y="303"/>
                  </a:lnTo>
                  <a:lnTo>
                    <a:pt x="845" y="308"/>
                  </a:lnTo>
                  <a:lnTo>
                    <a:pt x="843" y="308"/>
                  </a:lnTo>
                  <a:lnTo>
                    <a:pt x="821" y="293"/>
                  </a:lnTo>
                  <a:lnTo>
                    <a:pt x="814" y="296"/>
                  </a:lnTo>
                  <a:lnTo>
                    <a:pt x="812" y="305"/>
                  </a:lnTo>
                  <a:lnTo>
                    <a:pt x="795" y="303"/>
                  </a:lnTo>
                  <a:lnTo>
                    <a:pt x="795" y="291"/>
                  </a:lnTo>
                  <a:lnTo>
                    <a:pt x="790" y="291"/>
                  </a:lnTo>
                  <a:lnTo>
                    <a:pt x="781" y="281"/>
                  </a:lnTo>
                  <a:lnTo>
                    <a:pt x="781" y="279"/>
                  </a:lnTo>
                  <a:lnTo>
                    <a:pt x="759" y="274"/>
                  </a:lnTo>
                  <a:lnTo>
                    <a:pt x="752" y="281"/>
                  </a:lnTo>
                  <a:lnTo>
                    <a:pt x="742" y="277"/>
                  </a:lnTo>
                  <a:lnTo>
                    <a:pt x="737" y="269"/>
                  </a:lnTo>
                  <a:lnTo>
                    <a:pt x="730" y="272"/>
                  </a:lnTo>
                  <a:lnTo>
                    <a:pt x="728" y="272"/>
                  </a:lnTo>
                  <a:lnTo>
                    <a:pt x="723" y="272"/>
                  </a:lnTo>
                  <a:lnTo>
                    <a:pt x="716" y="269"/>
                  </a:lnTo>
                  <a:lnTo>
                    <a:pt x="692" y="265"/>
                  </a:lnTo>
                  <a:lnTo>
                    <a:pt x="689" y="262"/>
                  </a:lnTo>
                  <a:lnTo>
                    <a:pt x="684" y="255"/>
                  </a:lnTo>
                  <a:lnTo>
                    <a:pt x="684" y="250"/>
                  </a:lnTo>
                  <a:lnTo>
                    <a:pt x="682" y="245"/>
                  </a:lnTo>
                  <a:lnTo>
                    <a:pt x="672" y="241"/>
                  </a:lnTo>
                  <a:lnTo>
                    <a:pt x="668" y="245"/>
                  </a:lnTo>
                  <a:lnTo>
                    <a:pt x="648" y="248"/>
                  </a:lnTo>
                  <a:lnTo>
                    <a:pt x="644" y="243"/>
                  </a:lnTo>
                  <a:lnTo>
                    <a:pt x="632" y="229"/>
                  </a:lnTo>
                  <a:lnTo>
                    <a:pt x="624" y="224"/>
                  </a:lnTo>
                  <a:lnTo>
                    <a:pt x="617" y="221"/>
                  </a:lnTo>
                  <a:lnTo>
                    <a:pt x="622" y="15"/>
                  </a:lnTo>
                  <a:lnTo>
                    <a:pt x="367" y="0"/>
                  </a:lnTo>
                  <a:lnTo>
                    <a:pt x="363" y="0"/>
                  </a:lnTo>
                  <a:lnTo>
                    <a:pt x="324" y="483"/>
                  </a:lnTo>
                  <a:lnTo>
                    <a:pt x="2" y="452"/>
                  </a:lnTo>
                  <a:lnTo>
                    <a:pt x="0" y="454"/>
                  </a:lnTo>
                  <a:lnTo>
                    <a:pt x="5" y="459"/>
                  </a:lnTo>
                  <a:lnTo>
                    <a:pt x="5" y="459"/>
                  </a:lnTo>
                  <a:lnTo>
                    <a:pt x="0" y="467"/>
                  </a:lnTo>
                  <a:lnTo>
                    <a:pt x="5" y="476"/>
                  </a:lnTo>
                  <a:lnTo>
                    <a:pt x="7" y="476"/>
                  </a:lnTo>
                  <a:lnTo>
                    <a:pt x="24" y="488"/>
                  </a:lnTo>
                  <a:lnTo>
                    <a:pt x="26" y="498"/>
                  </a:lnTo>
                  <a:lnTo>
                    <a:pt x="34" y="515"/>
                  </a:lnTo>
                  <a:lnTo>
                    <a:pt x="50" y="524"/>
                  </a:lnTo>
                  <a:lnTo>
                    <a:pt x="101" y="584"/>
                  </a:lnTo>
                  <a:lnTo>
                    <a:pt x="142" y="618"/>
                  </a:lnTo>
                  <a:lnTo>
                    <a:pt x="147" y="623"/>
                  </a:lnTo>
                  <a:lnTo>
                    <a:pt x="149" y="632"/>
                  </a:lnTo>
                  <a:lnTo>
                    <a:pt x="147" y="640"/>
                  </a:lnTo>
                  <a:lnTo>
                    <a:pt x="151" y="644"/>
                  </a:lnTo>
                  <a:lnTo>
                    <a:pt x="161" y="661"/>
                  </a:lnTo>
                  <a:lnTo>
                    <a:pt x="159" y="695"/>
                  </a:lnTo>
                  <a:lnTo>
                    <a:pt x="161" y="704"/>
                  </a:lnTo>
                  <a:lnTo>
                    <a:pt x="178" y="728"/>
                  </a:lnTo>
                  <a:lnTo>
                    <a:pt x="240" y="777"/>
                  </a:lnTo>
                  <a:lnTo>
                    <a:pt x="283" y="803"/>
                  </a:lnTo>
                  <a:lnTo>
                    <a:pt x="293" y="805"/>
                  </a:lnTo>
                  <a:lnTo>
                    <a:pt x="303" y="801"/>
                  </a:lnTo>
                  <a:lnTo>
                    <a:pt x="312" y="789"/>
                  </a:lnTo>
                  <a:lnTo>
                    <a:pt x="319" y="781"/>
                  </a:lnTo>
                  <a:lnTo>
                    <a:pt x="339" y="741"/>
                  </a:lnTo>
                  <a:lnTo>
                    <a:pt x="346" y="726"/>
                  </a:lnTo>
                  <a:lnTo>
                    <a:pt x="353" y="724"/>
                  </a:lnTo>
                  <a:lnTo>
                    <a:pt x="367" y="728"/>
                  </a:lnTo>
                  <a:lnTo>
                    <a:pt x="372" y="726"/>
                  </a:lnTo>
                  <a:lnTo>
                    <a:pt x="375" y="721"/>
                  </a:lnTo>
                  <a:lnTo>
                    <a:pt x="377" y="714"/>
                  </a:lnTo>
                  <a:lnTo>
                    <a:pt x="387" y="719"/>
                  </a:lnTo>
                  <a:lnTo>
                    <a:pt x="394" y="724"/>
                  </a:lnTo>
                  <a:lnTo>
                    <a:pt x="418" y="726"/>
                  </a:lnTo>
                  <a:lnTo>
                    <a:pt x="425" y="731"/>
                  </a:lnTo>
                  <a:lnTo>
                    <a:pt x="439" y="736"/>
                  </a:lnTo>
                  <a:lnTo>
                    <a:pt x="449" y="731"/>
                  </a:lnTo>
                  <a:lnTo>
                    <a:pt x="468" y="743"/>
                  </a:lnTo>
                  <a:lnTo>
                    <a:pt x="473" y="753"/>
                  </a:lnTo>
                  <a:lnTo>
                    <a:pt x="476" y="755"/>
                  </a:lnTo>
                  <a:lnTo>
                    <a:pt x="478" y="760"/>
                  </a:lnTo>
                  <a:lnTo>
                    <a:pt x="480" y="760"/>
                  </a:lnTo>
                  <a:lnTo>
                    <a:pt x="490" y="765"/>
                  </a:lnTo>
                  <a:lnTo>
                    <a:pt x="500" y="779"/>
                  </a:lnTo>
                  <a:lnTo>
                    <a:pt x="519" y="796"/>
                  </a:lnTo>
                  <a:lnTo>
                    <a:pt x="528" y="810"/>
                  </a:lnTo>
                  <a:lnTo>
                    <a:pt x="528" y="817"/>
                  </a:lnTo>
                  <a:lnTo>
                    <a:pt x="555" y="882"/>
                  </a:lnTo>
                  <a:lnTo>
                    <a:pt x="560" y="897"/>
                  </a:lnTo>
                  <a:lnTo>
                    <a:pt x="591" y="930"/>
                  </a:lnTo>
                  <a:lnTo>
                    <a:pt x="593" y="940"/>
                  </a:lnTo>
                  <a:lnTo>
                    <a:pt x="615" y="962"/>
                  </a:lnTo>
                  <a:lnTo>
                    <a:pt x="620" y="966"/>
                  </a:lnTo>
                  <a:lnTo>
                    <a:pt x="629" y="976"/>
                  </a:lnTo>
                  <a:lnTo>
                    <a:pt x="632" y="981"/>
                  </a:lnTo>
                  <a:lnTo>
                    <a:pt x="629" y="1005"/>
                  </a:lnTo>
                  <a:lnTo>
                    <a:pt x="636" y="1012"/>
                  </a:lnTo>
                  <a:lnTo>
                    <a:pt x="639" y="1039"/>
                  </a:lnTo>
                  <a:lnTo>
                    <a:pt x="644" y="1046"/>
                  </a:lnTo>
                  <a:lnTo>
                    <a:pt x="668" y="1089"/>
                  </a:lnTo>
                  <a:lnTo>
                    <a:pt x="668" y="1101"/>
                  </a:lnTo>
                  <a:lnTo>
                    <a:pt x="684" y="1101"/>
                  </a:lnTo>
                  <a:lnTo>
                    <a:pt x="701" y="1111"/>
                  </a:lnTo>
                  <a:lnTo>
                    <a:pt x="720" y="1118"/>
                  </a:lnTo>
                  <a:lnTo>
                    <a:pt x="752" y="1137"/>
                  </a:lnTo>
                  <a:lnTo>
                    <a:pt x="790" y="1142"/>
                  </a:lnTo>
                  <a:lnTo>
                    <a:pt x="800" y="1142"/>
                  </a:lnTo>
                  <a:lnTo>
                    <a:pt x="821" y="1156"/>
                  </a:lnTo>
                  <a:lnTo>
                    <a:pt x="831" y="1161"/>
                  </a:lnTo>
                  <a:lnTo>
                    <a:pt x="843" y="1149"/>
                  </a:lnTo>
                  <a:lnTo>
                    <a:pt x="850" y="1151"/>
                  </a:lnTo>
                  <a:lnTo>
                    <a:pt x="855" y="1149"/>
                  </a:lnTo>
                  <a:lnTo>
                    <a:pt x="855" y="1142"/>
                  </a:lnTo>
                  <a:lnTo>
                    <a:pt x="845" y="1139"/>
                  </a:lnTo>
                  <a:lnTo>
                    <a:pt x="848" y="1137"/>
                  </a:lnTo>
                  <a:lnTo>
                    <a:pt x="838" y="1125"/>
                  </a:lnTo>
                  <a:lnTo>
                    <a:pt x="824" y="1075"/>
                  </a:lnTo>
                  <a:lnTo>
                    <a:pt x="817" y="1055"/>
                  </a:lnTo>
                  <a:lnTo>
                    <a:pt x="829" y="1024"/>
                  </a:lnTo>
                  <a:lnTo>
                    <a:pt x="826" y="1014"/>
                  </a:lnTo>
                  <a:lnTo>
                    <a:pt x="824" y="1012"/>
                  </a:lnTo>
                  <a:lnTo>
                    <a:pt x="821" y="1012"/>
                  </a:lnTo>
                  <a:lnTo>
                    <a:pt x="819" y="1010"/>
                  </a:lnTo>
                  <a:lnTo>
                    <a:pt x="819" y="1007"/>
                  </a:lnTo>
                  <a:lnTo>
                    <a:pt x="821" y="1005"/>
                  </a:lnTo>
                  <a:lnTo>
                    <a:pt x="833" y="998"/>
                  </a:lnTo>
                  <a:lnTo>
                    <a:pt x="843" y="969"/>
                  </a:lnTo>
                  <a:lnTo>
                    <a:pt x="836" y="966"/>
                  </a:lnTo>
                  <a:lnTo>
                    <a:pt x="833" y="954"/>
                  </a:lnTo>
                  <a:lnTo>
                    <a:pt x="841" y="945"/>
                  </a:lnTo>
                  <a:lnTo>
                    <a:pt x="850" y="952"/>
                  </a:lnTo>
                  <a:lnTo>
                    <a:pt x="865" y="940"/>
                  </a:lnTo>
                  <a:lnTo>
                    <a:pt x="869" y="928"/>
                  </a:lnTo>
                  <a:lnTo>
                    <a:pt x="862" y="921"/>
                  </a:lnTo>
                  <a:lnTo>
                    <a:pt x="865" y="914"/>
                  </a:lnTo>
                  <a:lnTo>
                    <a:pt x="867" y="916"/>
                  </a:lnTo>
                  <a:lnTo>
                    <a:pt x="872" y="916"/>
                  </a:lnTo>
                  <a:lnTo>
                    <a:pt x="877" y="914"/>
                  </a:lnTo>
                  <a:lnTo>
                    <a:pt x="881" y="916"/>
                  </a:lnTo>
                  <a:lnTo>
                    <a:pt x="886" y="916"/>
                  </a:lnTo>
                  <a:lnTo>
                    <a:pt x="891" y="914"/>
                  </a:lnTo>
                  <a:lnTo>
                    <a:pt x="891" y="911"/>
                  </a:lnTo>
                  <a:lnTo>
                    <a:pt x="891" y="899"/>
                  </a:lnTo>
                  <a:lnTo>
                    <a:pt x="893" y="894"/>
                  </a:lnTo>
                  <a:lnTo>
                    <a:pt x="896" y="894"/>
                  </a:lnTo>
                  <a:lnTo>
                    <a:pt x="898" y="897"/>
                  </a:lnTo>
                  <a:lnTo>
                    <a:pt x="903" y="897"/>
                  </a:lnTo>
                  <a:lnTo>
                    <a:pt x="925" y="892"/>
                  </a:lnTo>
                  <a:lnTo>
                    <a:pt x="927" y="890"/>
                  </a:lnTo>
                  <a:lnTo>
                    <a:pt x="929" y="885"/>
                  </a:lnTo>
                  <a:lnTo>
                    <a:pt x="927" y="882"/>
                  </a:lnTo>
                  <a:lnTo>
                    <a:pt x="915" y="878"/>
                  </a:lnTo>
                  <a:lnTo>
                    <a:pt x="915" y="870"/>
                  </a:lnTo>
                  <a:lnTo>
                    <a:pt x="937" y="865"/>
                  </a:lnTo>
                  <a:lnTo>
                    <a:pt x="939" y="861"/>
                  </a:lnTo>
                  <a:lnTo>
                    <a:pt x="946" y="861"/>
                  </a:lnTo>
                  <a:lnTo>
                    <a:pt x="946" y="861"/>
                  </a:lnTo>
                  <a:lnTo>
                    <a:pt x="944" y="863"/>
                  </a:lnTo>
                  <a:lnTo>
                    <a:pt x="949" y="870"/>
                  </a:lnTo>
                  <a:lnTo>
                    <a:pt x="951" y="870"/>
                  </a:lnTo>
                  <a:lnTo>
                    <a:pt x="956" y="865"/>
                  </a:lnTo>
                  <a:lnTo>
                    <a:pt x="987" y="856"/>
                  </a:lnTo>
                  <a:lnTo>
                    <a:pt x="1042" y="822"/>
                  </a:lnTo>
                  <a:lnTo>
                    <a:pt x="1045" y="808"/>
                  </a:lnTo>
                  <a:lnTo>
                    <a:pt x="1071" y="786"/>
                  </a:lnTo>
                  <a:lnTo>
                    <a:pt x="1071" y="781"/>
                  </a:lnTo>
                  <a:lnTo>
                    <a:pt x="1059" y="767"/>
                  </a:lnTo>
                  <a:lnTo>
                    <a:pt x="1061" y="755"/>
                  </a:lnTo>
                  <a:lnTo>
                    <a:pt x="1078" y="748"/>
                  </a:lnTo>
                  <a:lnTo>
                    <a:pt x="1083" y="748"/>
                  </a:lnTo>
                  <a:lnTo>
                    <a:pt x="1081" y="762"/>
                  </a:lnTo>
                  <a:lnTo>
                    <a:pt x="1083" y="767"/>
                  </a:lnTo>
                  <a:lnTo>
                    <a:pt x="1102" y="765"/>
                  </a:lnTo>
                  <a:lnTo>
                    <a:pt x="1105" y="769"/>
                  </a:lnTo>
                  <a:lnTo>
                    <a:pt x="1143" y="753"/>
                  </a:lnTo>
                  <a:lnTo>
                    <a:pt x="1165" y="750"/>
                  </a:lnTo>
                  <a:lnTo>
                    <a:pt x="1167" y="748"/>
                  </a:lnTo>
                  <a:lnTo>
                    <a:pt x="1165" y="745"/>
                  </a:lnTo>
                  <a:lnTo>
                    <a:pt x="1162" y="743"/>
                  </a:lnTo>
                  <a:lnTo>
                    <a:pt x="1160" y="736"/>
                  </a:lnTo>
                  <a:lnTo>
                    <a:pt x="1162" y="731"/>
                  </a:lnTo>
                  <a:lnTo>
                    <a:pt x="1165" y="726"/>
                  </a:lnTo>
                  <a:lnTo>
                    <a:pt x="1172" y="719"/>
                  </a:lnTo>
                  <a:lnTo>
                    <a:pt x="1179" y="695"/>
                  </a:lnTo>
                  <a:lnTo>
                    <a:pt x="1174" y="685"/>
                  </a:lnTo>
                  <a:lnTo>
                    <a:pt x="1174" y="678"/>
                  </a:lnTo>
                  <a:lnTo>
                    <a:pt x="1174" y="673"/>
                  </a:lnTo>
                  <a:lnTo>
                    <a:pt x="1174" y="666"/>
                  </a:lnTo>
                  <a:lnTo>
                    <a:pt x="1177" y="652"/>
                  </a:lnTo>
                  <a:lnTo>
                    <a:pt x="1184" y="647"/>
                  </a:lnTo>
                  <a:lnTo>
                    <a:pt x="1189" y="637"/>
                  </a:lnTo>
                  <a:lnTo>
                    <a:pt x="1191" y="618"/>
                  </a:lnTo>
                  <a:lnTo>
                    <a:pt x="1191" y="606"/>
                  </a:lnTo>
                  <a:lnTo>
                    <a:pt x="1189" y="589"/>
                  </a:lnTo>
                  <a:lnTo>
                    <a:pt x="1182" y="577"/>
                  </a:lnTo>
                  <a:lnTo>
                    <a:pt x="1177" y="575"/>
                  </a:lnTo>
                  <a:lnTo>
                    <a:pt x="1179" y="567"/>
                  </a:lnTo>
                  <a:lnTo>
                    <a:pt x="1177" y="565"/>
                  </a:lnTo>
                  <a:lnTo>
                    <a:pt x="1172" y="553"/>
                  </a:lnTo>
                  <a:lnTo>
                    <a:pt x="1165" y="548"/>
                  </a:lnTo>
                  <a:lnTo>
                    <a:pt x="1162" y="546"/>
                  </a:lnTo>
                  <a:lnTo>
                    <a:pt x="1167" y="534"/>
                  </a:lnTo>
                  <a:lnTo>
                    <a:pt x="1160" y="519"/>
                  </a:lnTo>
                  <a:lnTo>
                    <a:pt x="1146" y="507"/>
                  </a:lnTo>
                  <a:lnTo>
                    <a:pt x="1143" y="500"/>
                  </a:lnTo>
                  <a:lnTo>
                    <a:pt x="1141" y="392"/>
                  </a:lnTo>
                  <a:lnTo>
                    <a:pt x="1141" y="337"/>
                  </a:lnTo>
                  <a:lnTo>
                    <a:pt x="1126" y="332"/>
                  </a:lnTo>
                  <a:lnTo>
                    <a:pt x="1114" y="337"/>
                  </a:lnTo>
                  <a:lnTo>
                    <a:pt x="1110" y="337"/>
                  </a:lnTo>
                  <a:lnTo>
                    <a:pt x="1098" y="327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84"/>
            <p:cNvSpPr/>
            <p:nvPr/>
          </p:nvSpPr>
          <p:spPr>
            <a:xfrm>
              <a:off x="3498316" y="3485213"/>
              <a:ext cx="998538" cy="538162"/>
            </a:xfrm>
            <a:custGeom>
              <a:avLst/>
              <a:gdLst/>
              <a:ahLst/>
              <a:cxnLst/>
              <a:rect l="l" t="t" r="r" b="b"/>
              <a:pathLst>
                <a:path w="629" h="339" extrusionOk="0">
                  <a:moveTo>
                    <a:pt x="19" y="0"/>
                  </a:moveTo>
                  <a:lnTo>
                    <a:pt x="564" y="12"/>
                  </a:lnTo>
                  <a:lnTo>
                    <a:pt x="600" y="38"/>
                  </a:lnTo>
                  <a:lnTo>
                    <a:pt x="588" y="53"/>
                  </a:lnTo>
                  <a:lnTo>
                    <a:pt x="586" y="67"/>
                  </a:lnTo>
                  <a:lnTo>
                    <a:pt x="593" y="72"/>
                  </a:lnTo>
                  <a:lnTo>
                    <a:pt x="603" y="77"/>
                  </a:lnTo>
                  <a:lnTo>
                    <a:pt x="607" y="96"/>
                  </a:lnTo>
                  <a:lnTo>
                    <a:pt x="615" y="101"/>
                  </a:lnTo>
                  <a:lnTo>
                    <a:pt x="624" y="103"/>
                  </a:lnTo>
                  <a:lnTo>
                    <a:pt x="627" y="105"/>
                  </a:lnTo>
                  <a:lnTo>
                    <a:pt x="629" y="339"/>
                  </a:lnTo>
                  <a:lnTo>
                    <a:pt x="0" y="3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84"/>
            <p:cNvSpPr/>
            <p:nvPr/>
          </p:nvSpPr>
          <p:spPr>
            <a:xfrm>
              <a:off x="3280829" y="2950225"/>
              <a:ext cx="1117600" cy="554037"/>
            </a:xfrm>
            <a:custGeom>
              <a:avLst/>
              <a:gdLst/>
              <a:ahLst/>
              <a:cxnLst/>
              <a:rect l="l" t="t" r="r" b="b"/>
              <a:pathLst>
                <a:path w="704" h="349" extrusionOk="0">
                  <a:moveTo>
                    <a:pt x="0" y="217"/>
                  </a:moveTo>
                  <a:lnTo>
                    <a:pt x="19" y="0"/>
                  </a:lnTo>
                  <a:lnTo>
                    <a:pt x="451" y="24"/>
                  </a:lnTo>
                  <a:lnTo>
                    <a:pt x="464" y="41"/>
                  </a:lnTo>
                  <a:lnTo>
                    <a:pt x="478" y="41"/>
                  </a:lnTo>
                  <a:lnTo>
                    <a:pt x="490" y="39"/>
                  </a:lnTo>
                  <a:lnTo>
                    <a:pt x="497" y="44"/>
                  </a:lnTo>
                  <a:lnTo>
                    <a:pt x="504" y="58"/>
                  </a:lnTo>
                  <a:lnTo>
                    <a:pt x="514" y="60"/>
                  </a:lnTo>
                  <a:lnTo>
                    <a:pt x="526" y="58"/>
                  </a:lnTo>
                  <a:lnTo>
                    <a:pt x="538" y="48"/>
                  </a:lnTo>
                  <a:lnTo>
                    <a:pt x="552" y="48"/>
                  </a:lnTo>
                  <a:lnTo>
                    <a:pt x="560" y="53"/>
                  </a:lnTo>
                  <a:lnTo>
                    <a:pt x="596" y="75"/>
                  </a:lnTo>
                  <a:lnTo>
                    <a:pt x="612" y="87"/>
                  </a:lnTo>
                  <a:lnTo>
                    <a:pt x="612" y="96"/>
                  </a:lnTo>
                  <a:lnTo>
                    <a:pt x="622" y="104"/>
                  </a:lnTo>
                  <a:lnTo>
                    <a:pt x="622" y="111"/>
                  </a:lnTo>
                  <a:lnTo>
                    <a:pt x="617" y="128"/>
                  </a:lnTo>
                  <a:lnTo>
                    <a:pt x="627" y="135"/>
                  </a:lnTo>
                  <a:lnTo>
                    <a:pt x="632" y="152"/>
                  </a:lnTo>
                  <a:lnTo>
                    <a:pt x="641" y="161"/>
                  </a:lnTo>
                  <a:lnTo>
                    <a:pt x="636" y="168"/>
                  </a:lnTo>
                  <a:lnTo>
                    <a:pt x="641" y="178"/>
                  </a:lnTo>
                  <a:lnTo>
                    <a:pt x="651" y="185"/>
                  </a:lnTo>
                  <a:lnTo>
                    <a:pt x="656" y="195"/>
                  </a:lnTo>
                  <a:lnTo>
                    <a:pt x="651" y="205"/>
                  </a:lnTo>
                  <a:lnTo>
                    <a:pt x="648" y="221"/>
                  </a:lnTo>
                  <a:lnTo>
                    <a:pt x="660" y="226"/>
                  </a:lnTo>
                  <a:lnTo>
                    <a:pt x="663" y="236"/>
                  </a:lnTo>
                  <a:lnTo>
                    <a:pt x="658" y="243"/>
                  </a:lnTo>
                  <a:lnTo>
                    <a:pt x="660" y="253"/>
                  </a:lnTo>
                  <a:lnTo>
                    <a:pt x="665" y="260"/>
                  </a:lnTo>
                  <a:lnTo>
                    <a:pt x="663" y="269"/>
                  </a:lnTo>
                  <a:lnTo>
                    <a:pt x="665" y="281"/>
                  </a:lnTo>
                  <a:lnTo>
                    <a:pt x="670" y="286"/>
                  </a:lnTo>
                  <a:lnTo>
                    <a:pt x="675" y="296"/>
                  </a:lnTo>
                  <a:lnTo>
                    <a:pt x="684" y="303"/>
                  </a:lnTo>
                  <a:lnTo>
                    <a:pt x="687" y="317"/>
                  </a:lnTo>
                  <a:lnTo>
                    <a:pt x="699" y="332"/>
                  </a:lnTo>
                  <a:lnTo>
                    <a:pt x="704" y="334"/>
                  </a:lnTo>
                  <a:lnTo>
                    <a:pt x="701" y="346"/>
                  </a:lnTo>
                  <a:lnTo>
                    <a:pt x="701" y="349"/>
                  </a:lnTo>
                  <a:lnTo>
                    <a:pt x="156" y="337"/>
                  </a:lnTo>
                  <a:lnTo>
                    <a:pt x="161" y="229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84"/>
            <p:cNvSpPr/>
            <p:nvPr/>
          </p:nvSpPr>
          <p:spPr>
            <a:xfrm>
              <a:off x="3310991" y="2450163"/>
              <a:ext cx="946150" cy="638175"/>
            </a:xfrm>
            <a:custGeom>
              <a:avLst/>
              <a:gdLst/>
              <a:ahLst/>
              <a:cxnLst/>
              <a:rect l="l" t="t" r="r" b="b"/>
              <a:pathLst>
                <a:path w="596" h="402" extrusionOk="0">
                  <a:moveTo>
                    <a:pt x="0" y="315"/>
                  </a:moveTo>
                  <a:lnTo>
                    <a:pt x="17" y="104"/>
                  </a:lnTo>
                  <a:lnTo>
                    <a:pt x="27" y="0"/>
                  </a:lnTo>
                  <a:lnTo>
                    <a:pt x="584" y="24"/>
                  </a:lnTo>
                  <a:lnTo>
                    <a:pt x="586" y="32"/>
                  </a:lnTo>
                  <a:lnTo>
                    <a:pt x="581" y="44"/>
                  </a:lnTo>
                  <a:lnTo>
                    <a:pt x="567" y="58"/>
                  </a:lnTo>
                  <a:lnTo>
                    <a:pt x="567" y="68"/>
                  </a:lnTo>
                  <a:lnTo>
                    <a:pt x="596" y="94"/>
                  </a:lnTo>
                  <a:lnTo>
                    <a:pt x="596" y="289"/>
                  </a:lnTo>
                  <a:lnTo>
                    <a:pt x="591" y="289"/>
                  </a:lnTo>
                  <a:lnTo>
                    <a:pt x="584" y="289"/>
                  </a:lnTo>
                  <a:lnTo>
                    <a:pt x="586" y="296"/>
                  </a:lnTo>
                  <a:lnTo>
                    <a:pt x="591" y="301"/>
                  </a:lnTo>
                  <a:lnTo>
                    <a:pt x="586" y="313"/>
                  </a:lnTo>
                  <a:lnTo>
                    <a:pt x="591" y="318"/>
                  </a:lnTo>
                  <a:lnTo>
                    <a:pt x="596" y="334"/>
                  </a:lnTo>
                  <a:lnTo>
                    <a:pt x="589" y="339"/>
                  </a:lnTo>
                  <a:lnTo>
                    <a:pt x="591" y="349"/>
                  </a:lnTo>
                  <a:lnTo>
                    <a:pt x="581" y="368"/>
                  </a:lnTo>
                  <a:lnTo>
                    <a:pt x="591" y="387"/>
                  </a:lnTo>
                  <a:lnTo>
                    <a:pt x="593" y="399"/>
                  </a:lnTo>
                  <a:lnTo>
                    <a:pt x="593" y="402"/>
                  </a:lnTo>
                  <a:lnTo>
                    <a:pt x="577" y="390"/>
                  </a:lnTo>
                  <a:lnTo>
                    <a:pt x="541" y="368"/>
                  </a:lnTo>
                  <a:lnTo>
                    <a:pt x="533" y="363"/>
                  </a:lnTo>
                  <a:lnTo>
                    <a:pt x="519" y="363"/>
                  </a:lnTo>
                  <a:lnTo>
                    <a:pt x="507" y="373"/>
                  </a:lnTo>
                  <a:lnTo>
                    <a:pt x="495" y="375"/>
                  </a:lnTo>
                  <a:lnTo>
                    <a:pt x="485" y="373"/>
                  </a:lnTo>
                  <a:lnTo>
                    <a:pt x="478" y="359"/>
                  </a:lnTo>
                  <a:lnTo>
                    <a:pt x="471" y="354"/>
                  </a:lnTo>
                  <a:lnTo>
                    <a:pt x="459" y="356"/>
                  </a:lnTo>
                  <a:lnTo>
                    <a:pt x="445" y="356"/>
                  </a:lnTo>
                  <a:lnTo>
                    <a:pt x="432" y="339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84"/>
            <p:cNvSpPr/>
            <p:nvPr/>
          </p:nvSpPr>
          <p:spPr>
            <a:xfrm>
              <a:off x="3353854" y="1932638"/>
              <a:ext cx="887413" cy="555625"/>
            </a:xfrm>
            <a:custGeom>
              <a:avLst/>
              <a:gdLst/>
              <a:ahLst/>
              <a:cxnLst/>
              <a:rect l="l" t="t" r="r" b="b"/>
              <a:pathLst>
                <a:path w="559" h="350" extrusionOk="0">
                  <a:moveTo>
                    <a:pt x="0" y="326"/>
                  </a:moveTo>
                  <a:lnTo>
                    <a:pt x="26" y="0"/>
                  </a:lnTo>
                  <a:lnTo>
                    <a:pt x="170" y="9"/>
                  </a:lnTo>
                  <a:lnTo>
                    <a:pt x="273" y="19"/>
                  </a:lnTo>
                  <a:lnTo>
                    <a:pt x="514" y="24"/>
                  </a:lnTo>
                  <a:lnTo>
                    <a:pt x="516" y="33"/>
                  </a:lnTo>
                  <a:lnTo>
                    <a:pt x="523" y="57"/>
                  </a:lnTo>
                  <a:lnTo>
                    <a:pt x="521" y="67"/>
                  </a:lnTo>
                  <a:lnTo>
                    <a:pt x="518" y="84"/>
                  </a:lnTo>
                  <a:lnTo>
                    <a:pt x="518" y="112"/>
                  </a:lnTo>
                  <a:lnTo>
                    <a:pt x="526" y="149"/>
                  </a:lnTo>
                  <a:lnTo>
                    <a:pt x="535" y="158"/>
                  </a:lnTo>
                  <a:lnTo>
                    <a:pt x="540" y="189"/>
                  </a:lnTo>
                  <a:lnTo>
                    <a:pt x="542" y="242"/>
                  </a:lnTo>
                  <a:lnTo>
                    <a:pt x="545" y="254"/>
                  </a:lnTo>
                  <a:lnTo>
                    <a:pt x="545" y="274"/>
                  </a:lnTo>
                  <a:lnTo>
                    <a:pt x="547" y="281"/>
                  </a:lnTo>
                  <a:lnTo>
                    <a:pt x="559" y="319"/>
                  </a:lnTo>
                  <a:lnTo>
                    <a:pt x="557" y="334"/>
                  </a:lnTo>
                  <a:lnTo>
                    <a:pt x="557" y="350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84"/>
            <p:cNvSpPr/>
            <p:nvPr/>
          </p:nvSpPr>
          <p:spPr>
            <a:xfrm>
              <a:off x="2015591" y="1740550"/>
              <a:ext cx="1379538" cy="874712"/>
            </a:xfrm>
            <a:custGeom>
              <a:avLst/>
              <a:gdLst/>
              <a:ahLst/>
              <a:cxnLst/>
              <a:rect l="l" t="t" r="r" b="b"/>
              <a:pathLst>
                <a:path w="869" h="551" extrusionOk="0">
                  <a:moveTo>
                    <a:pt x="833" y="551"/>
                  </a:moveTo>
                  <a:lnTo>
                    <a:pt x="305" y="486"/>
                  </a:lnTo>
                  <a:lnTo>
                    <a:pt x="297" y="539"/>
                  </a:lnTo>
                  <a:lnTo>
                    <a:pt x="297" y="541"/>
                  </a:lnTo>
                  <a:lnTo>
                    <a:pt x="288" y="532"/>
                  </a:lnTo>
                  <a:lnTo>
                    <a:pt x="285" y="519"/>
                  </a:lnTo>
                  <a:lnTo>
                    <a:pt x="276" y="507"/>
                  </a:lnTo>
                  <a:lnTo>
                    <a:pt x="266" y="517"/>
                  </a:lnTo>
                  <a:lnTo>
                    <a:pt x="266" y="524"/>
                  </a:lnTo>
                  <a:lnTo>
                    <a:pt x="245" y="524"/>
                  </a:lnTo>
                  <a:lnTo>
                    <a:pt x="242" y="527"/>
                  </a:lnTo>
                  <a:lnTo>
                    <a:pt x="233" y="522"/>
                  </a:lnTo>
                  <a:lnTo>
                    <a:pt x="211" y="519"/>
                  </a:lnTo>
                  <a:lnTo>
                    <a:pt x="209" y="517"/>
                  </a:lnTo>
                  <a:lnTo>
                    <a:pt x="201" y="517"/>
                  </a:lnTo>
                  <a:lnTo>
                    <a:pt x="194" y="524"/>
                  </a:lnTo>
                  <a:lnTo>
                    <a:pt x="187" y="522"/>
                  </a:lnTo>
                  <a:lnTo>
                    <a:pt x="170" y="517"/>
                  </a:lnTo>
                  <a:lnTo>
                    <a:pt x="165" y="519"/>
                  </a:lnTo>
                  <a:lnTo>
                    <a:pt x="161" y="529"/>
                  </a:lnTo>
                  <a:lnTo>
                    <a:pt x="151" y="524"/>
                  </a:lnTo>
                  <a:lnTo>
                    <a:pt x="146" y="512"/>
                  </a:lnTo>
                  <a:lnTo>
                    <a:pt x="146" y="507"/>
                  </a:lnTo>
                  <a:lnTo>
                    <a:pt x="149" y="493"/>
                  </a:lnTo>
                  <a:lnTo>
                    <a:pt x="146" y="486"/>
                  </a:lnTo>
                  <a:lnTo>
                    <a:pt x="139" y="476"/>
                  </a:lnTo>
                  <a:lnTo>
                    <a:pt x="129" y="476"/>
                  </a:lnTo>
                  <a:lnTo>
                    <a:pt x="122" y="462"/>
                  </a:lnTo>
                  <a:lnTo>
                    <a:pt x="127" y="455"/>
                  </a:lnTo>
                  <a:lnTo>
                    <a:pt x="127" y="447"/>
                  </a:lnTo>
                  <a:lnTo>
                    <a:pt x="117" y="435"/>
                  </a:lnTo>
                  <a:lnTo>
                    <a:pt x="113" y="421"/>
                  </a:lnTo>
                  <a:lnTo>
                    <a:pt x="113" y="399"/>
                  </a:lnTo>
                  <a:lnTo>
                    <a:pt x="115" y="385"/>
                  </a:lnTo>
                  <a:lnTo>
                    <a:pt x="110" y="383"/>
                  </a:lnTo>
                  <a:lnTo>
                    <a:pt x="108" y="380"/>
                  </a:lnTo>
                  <a:lnTo>
                    <a:pt x="105" y="373"/>
                  </a:lnTo>
                  <a:lnTo>
                    <a:pt x="103" y="370"/>
                  </a:lnTo>
                  <a:lnTo>
                    <a:pt x="101" y="373"/>
                  </a:lnTo>
                  <a:lnTo>
                    <a:pt x="77" y="390"/>
                  </a:lnTo>
                  <a:lnTo>
                    <a:pt x="72" y="392"/>
                  </a:lnTo>
                  <a:lnTo>
                    <a:pt x="57" y="378"/>
                  </a:lnTo>
                  <a:lnTo>
                    <a:pt x="60" y="368"/>
                  </a:lnTo>
                  <a:lnTo>
                    <a:pt x="60" y="363"/>
                  </a:lnTo>
                  <a:lnTo>
                    <a:pt x="60" y="354"/>
                  </a:lnTo>
                  <a:lnTo>
                    <a:pt x="72" y="344"/>
                  </a:lnTo>
                  <a:lnTo>
                    <a:pt x="74" y="334"/>
                  </a:lnTo>
                  <a:lnTo>
                    <a:pt x="72" y="334"/>
                  </a:lnTo>
                  <a:lnTo>
                    <a:pt x="72" y="318"/>
                  </a:lnTo>
                  <a:lnTo>
                    <a:pt x="79" y="313"/>
                  </a:lnTo>
                  <a:lnTo>
                    <a:pt x="77" y="306"/>
                  </a:lnTo>
                  <a:lnTo>
                    <a:pt x="93" y="272"/>
                  </a:lnTo>
                  <a:lnTo>
                    <a:pt x="89" y="265"/>
                  </a:lnTo>
                  <a:lnTo>
                    <a:pt x="74" y="262"/>
                  </a:lnTo>
                  <a:lnTo>
                    <a:pt x="72" y="255"/>
                  </a:lnTo>
                  <a:lnTo>
                    <a:pt x="60" y="253"/>
                  </a:lnTo>
                  <a:lnTo>
                    <a:pt x="55" y="241"/>
                  </a:lnTo>
                  <a:lnTo>
                    <a:pt x="53" y="226"/>
                  </a:lnTo>
                  <a:lnTo>
                    <a:pt x="41" y="197"/>
                  </a:lnTo>
                  <a:lnTo>
                    <a:pt x="21" y="181"/>
                  </a:lnTo>
                  <a:lnTo>
                    <a:pt x="14" y="169"/>
                  </a:lnTo>
                  <a:lnTo>
                    <a:pt x="7" y="164"/>
                  </a:lnTo>
                  <a:lnTo>
                    <a:pt x="12" y="159"/>
                  </a:lnTo>
                  <a:lnTo>
                    <a:pt x="17" y="147"/>
                  </a:lnTo>
                  <a:lnTo>
                    <a:pt x="12" y="130"/>
                  </a:lnTo>
                  <a:lnTo>
                    <a:pt x="0" y="101"/>
                  </a:lnTo>
                  <a:lnTo>
                    <a:pt x="19" y="0"/>
                  </a:lnTo>
                  <a:lnTo>
                    <a:pt x="98" y="12"/>
                  </a:lnTo>
                  <a:lnTo>
                    <a:pt x="312" y="48"/>
                  </a:lnTo>
                  <a:lnTo>
                    <a:pt x="528" y="87"/>
                  </a:lnTo>
                  <a:lnTo>
                    <a:pt x="869" y="121"/>
                  </a:lnTo>
                  <a:lnTo>
                    <a:pt x="843" y="447"/>
                  </a:lnTo>
                  <a:lnTo>
                    <a:pt x="833" y="551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84"/>
            <p:cNvSpPr/>
            <p:nvPr/>
          </p:nvSpPr>
          <p:spPr>
            <a:xfrm>
              <a:off x="2396591" y="2512075"/>
              <a:ext cx="941388" cy="782637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557" y="493"/>
                  </a:moveTo>
                  <a:lnTo>
                    <a:pt x="576" y="276"/>
                  </a:lnTo>
                  <a:lnTo>
                    <a:pt x="593" y="65"/>
                  </a:lnTo>
                  <a:lnTo>
                    <a:pt x="65" y="0"/>
                  </a:lnTo>
                  <a:lnTo>
                    <a:pt x="57" y="53"/>
                  </a:lnTo>
                  <a:lnTo>
                    <a:pt x="19" y="320"/>
                  </a:lnTo>
                  <a:lnTo>
                    <a:pt x="17" y="320"/>
                  </a:lnTo>
                  <a:lnTo>
                    <a:pt x="0" y="423"/>
                  </a:lnTo>
                  <a:lnTo>
                    <a:pt x="158" y="449"/>
                  </a:lnTo>
                  <a:lnTo>
                    <a:pt x="557" y="493"/>
                  </a:lnTo>
                  <a:lnTo>
                    <a:pt x="557" y="493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84"/>
            <p:cNvSpPr/>
            <p:nvPr/>
          </p:nvSpPr>
          <p:spPr>
            <a:xfrm>
              <a:off x="2556929" y="3224863"/>
              <a:ext cx="979488" cy="774700"/>
            </a:xfrm>
            <a:custGeom>
              <a:avLst/>
              <a:gdLst/>
              <a:ahLst/>
              <a:cxnLst/>
              <a:rect l="l" t="t" r="r" b="b"/>
              <a:pathLst>
                <a:path w="617" h="488" extrusionOk="0">
                  <a:moveTo>
                    <a:pt x="0" y="426"/>
                  </a:moveTo>
                  <a:lnTo>
                    <a:pt x="57" y="0"/>
                  </a:lnTo>
                  <a:lnTo>
                    <a:pt x="456" y="44"/>
                  </a:lnTo>
                  <a:lnTo>
                    <a:pt x="617" y="56"/>
                  </a:lnTo>
                  <a:lnTo>
                    <a:pt x="612" y="164"/>
                  </a:lnTo>
                  <a:lnTo>
                    <a:pt x="593" y="488"/>
                  </a:lnTo>
                  <a:lnTo>
                    <a:pt x="509" y="483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84"/>
            <p:cNvSpPr/>
            <p:nvPr/>
          </p:nvSpPr>
          <p:spPr>
            <a:xfrm>
              <a:off x="1885416" y="2954988"/>
              <a:ext cx="762000" cy="946150"/>
            </a:xfrm>
            <a:custGeom>
              <a:avLst/>
              <a:gdLst/>
              <a:ahLst/>
              <a:cxnLst/>
              <a:rect l="l" t="t" r="r" b="b"/>
              <a:pathLst>
                <a:path w="480" h="596" extrusionOk="0">
                  <a:moveTo>
                    <a:pt x="423" y="596"/>
                  </a:moveTo>
                  <a:lnTo>
                    <a:pt x="480" y="170"/>
                  </a:lnTo>
                  <a:lnTo>
                    <a:pt x="322" y="144"/>
                  </a:lnTo>
                  <a:lnTo>
                    <a:pt x="339" y="41"/>
                  </a:lnTo>
                  <a:lnTo>
                    <a:pt x="103" y="0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423" y="59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84"/>
            <p:cNvSpPr/>
            <p:nvPr/>
          </p:nvSpPr>
          <p:spPr>
            <a:xfrm>
              <a:off x="1679041" y="1718325"/>
              <a:ext cx="808038" cy="1301750"/>
            </a:xfrm>
            <a:custGeom>
              <a:avLst/>
              <a:gdLst/>
              <a:ahLst/>
              <a:cxnLst/>
              <a:rect l="l" t="t" r="r" b="b"/>
              <a:pathLst>
                <a:path w="509" h="820" extrusionOk="0">
                  <a:moveTo>
                    <a:pt x="161" y="0"/>
                  </a:moveTo>
                  <a:lnTo>
                    <a:pt x="231" y="14"/>
                  </a:lnTo>
                  <a:lnTo>
                    <a:pt x="212" y="115"/>
                  </a:lnTo>
                  <a:lnTo>
                    <a:pt x="224" y="144"/>
                  </a:lnTo>
                  <a:lnTo>
                    <a:pt x="229" y="161"/>
                  </a:lnTo>
                  <a:lnTo>
                    <a:pt x="224" y="173"/>
                  </a:lnTo>
                  <a:lnTo>
                    <a:pt x="219" y="178"/>
                  </a:lnTo>
                  <a:lnTo>
                    <a:pt x="226" y="183"/>
                  </a:lnTo>
                  <a:lnTo>
                    <a:pt x="233" y="195"/>
                  </a:lnTo>
                  <a:lnTo>
                    <a:pt x="253" y="211"/>
                  </a:lnTo>
                  <a:lnTo>
                    <a:pt x="265" y="240"/>
                  </a:lnTo>
                  <a:lnTo>
                    <a:pt x="267" y="255"/>
                  </a:lnTo>
                  <a:lnTo>
                    <a:pt x="272" y="267"/>
                  </a:lnTo>
                  <a:lnTo>
                    <a:pt x="284" y="269"/>
                  </a:lnTo>
                  <a:lnTo>
                    <a:pt x="286" y="276"/>
                  </a:lnTo>
                  <a:lnTo>
                    <a:pt x="301" y="279"/>
                  </a:lnTo>
                  <a:lnTo>
                    <a:pt x="305" y="286"/>
                  </a:lnTo>
                  <a:lnTo>
                    <a:pt x="289" y="320"/>
                  </a:lnTo>
                  <a:lnTo>
                    <a:pt x="291" y="327"/>
                  </a:lnTo>
                  <a:lnTo>
                    <a:pt x="284" y="332"/>
                  </a:lnTo>
                  <a:lnTo>
                    <a:pt x="284" y="348"/>
                  </a:lnTo>
                  <a:lnTo>
                    <a:pt x="286" y="348"/>
                  </a:lnTo>
                  <a:lnTo>
                    <a:pt x="284" y="358"/>
                  </a:lnTo>
                  <a:lnTo>
                    <a:pt x="272" y="368"/>
                  </a:lnTo>
                  <a:lnTo>
                    <a:pt x="272" y="377"/>
                  </a:lnTo>
                  <a:lnTo>
                    <a:pt x="272" y="382"/>
                  </a:lnTo>
                  <a:lnTo>
                    <a:pt x="269" y="392"/>
                  </a:lnTo>
                  <a:lnTo>
                    <a:pt x="284" y="406"/>
                  </a:lnTo>
                  <a:lnTo>
                    <a:pt x="289" y="404"/>
                  </a:lnTo>
                  <a:lnTo>
                    <a:pt x="313" y="387"/>
                  </a:lnTo>
                  <a:lnTo>
                    <a:pt x="315" y="384"/>
                  </a:lnTo>
                  <a:lnTo>
                    <a:pt x="317" y="387"/>
                  </a:lnTo>
                  <a:lnTo>
                    <a:pt x="320" y="394"/>
                  </a:lnTo>
                  <a:lnTo>
                    <a:pt x="322" y="397"/>
                  </a:lnTo>
                  <a:lnTo>
                    <a:pt x="327" y="399"/>
                  </a:lnTo>
                  <a:lnTo>
                    <a:pt x="325" y="413"/>
                  </a:lnTo>
                  <a:lnTo>
                    <a:pt x="325" y="435"/>
                  </a:lnTo>
                  <a:lnTo>
                    <a:pt x="329" y="449"/>
                  </a:lnTo>
                  <a:lnTo>
                    <a:pt x="339" y="461"/>
                  </a:lnTo>
                  <a:lnTo>
                    <a:pt x="339" y="469"/>
                  </a:lnTo>
                  <a:lnTo>
                    <a:pt x="334" y="476"/>
                  </a:lnTo>
                  <a:lnTo>
                    <a:pt x="341" y="490"/>
                  </a:lnTo>
                  <a:lnTo>
                    <a:pt x="351" y="490"/>
                  </a:lnTo>
                  <a:lnTo>
                    <a:pt x="358" y="500"/>
                  </a:lnTo>
                  <a:lnTo>
                    <a:pt x="361" y="507"/>
                  </a:lnTo>
                  <a:lnTo>
                    <a:pt x="358" y="521"/>
                  </a:lnTo>
                  <a:lnTo>
                    <a:pt x="358" y="526"/>
                  </a:lnTo>
                  <a:lnTo>
                    <a:pt x="363" y="538"/>
                  </a:lnTo>
                  <a:lnTo>
                    <a:pt x="373" y="543"/>
                  </a:lnTo>
                  <a:lnTo>
                    <a:pt x="377" y="533"/>
                  </a:lnTo>
                  <a:lnTo>
                    <a:pt x="382" y="531"/>
                  </a:lnTo>
                  <a:lnTo>
                    <a:pt x="399" y="536"/>
                  </a:lnTo>
                  <a:lnTo>
                    <a:pt x="406" y="538"/>
                  </a:lnTo>
                  <a:lnTo>
                    <a:pt x="413" y="531"/>
                  </a:lnTo>
                  <a:lnTo>
                    <a:pt x="421" y="531"/>
                  </a:lnTo>
                  <a:lnTo>
                    <a:pt x="423" y="533"/>
                  </a:lnTo>
                  <a:lnTo>
                    <a:pt x="445" y="536"/>
                  </a:lnTo>
                  <a:lnTo>
                    <a:pt x="454" y="541"/>
                  </a:lnTo>
                  <a:lnTo>
                    <a:pt x="457" y="538"/>
                  </a:lnTo>
                  <a:lnTo>
                    <a:pt x="478" y="538"/>
                  </a:lnTo>
                  <a:lnTo>
                    <a:pt x="478" y="531"/>
                  </a:lnTo>
                  <a:lnTo>
                    <a:pt x="488" y="521"/>
                  </a:lnTo>
                  <a:lnTo>
                    <a:pt x="497" y="533"/>
                  </a:lnTo>
                  <a:lnTo>
                    <a:pt x="500" y="546"/>
                  </a:lnTo>
                  <a:lnTo>
                    <a:pt x="509" y="555"/>
                  </a:lnTo>
                  <a:lnTo>
                    <a:pt x="509" y="553"/>
                  </a:lnTo>
                  <a:lnTo>
                    <a:pt x="471" y="820"/>
                  </a:lnTo>
                  <a:lnTo>
                    <a:pt x="469" y="820"/>
                  </a:lnTo>
                  <a:lnTo>
                    <a:pt x="233" y="779"/>
                  </a:lnTo>
                  <a:lnTo>
                    <a:pt x="0" y="728"/>
                  </a:lnTo>
                  <a:lnTo>
                    <a:pt x="41" y="538"/>
                  </a:lnTo>
                  <a:lnTo>
                    <a:pt x="53" y="526"/>
                  </a:lnTo>
                  <a:lnTo>
                    <a:pt x="53" y="514"/>
                  </a:lnTo>
                  <a:lnTo>
                    <a:pt x="56" y="512"/>
                  </a:lnTo>
                  <a:lnTo>
                    <a:pt x="58" y="507"/>
                  </a:lnTo>
                  <a:lnTo>
                    <a:pt x="60" y="502"/>
                  </a:lnTo>
                  <a:lnTo>
                    <a:pt x="56" y="493"/>
                  </a:lnTo>
                  <a:lnTo>
                    <a:pt x="44" y="488"/>
                  </a:lnTo>
                  <a:lnTo>
                    <a:pt x="41" y="481"/>
                  </a:lnTo>
                  <a:lnTo>
                    <a:pt x="44" y="469"/>
                  </a:lnTo>
                  <a:lnTo>
                    <a:pt x="63" y="440"/>
                  </a:lnTo>
                  <a:lnTo>
                    <a:pt x="75" y="433"/>
                  </a:lnTo>
                  <a:lnTo>
                    <a:pt x="82" y="425"/>
                  </a:lnTo>
                  <a:lnTo>
                    <a:pt x="82" y="418"/>
                  </a:lnTo>
                  <a:lnTo>
                    <a:pt x="89" y="411"/>
                  </a:lnTo>
                  <a:lnTo>
                    <a:pt x="128" y="353"/>
                  </a:lnTo>
                  <a:lnTo>
                    <a:pt x="125" y="339"/>
                  </a:lnTo>
                  <a:lnTo>
                    <a:pt x="116" y="332"/>
                  </a:lnTo>
                  <a:lnTo>
                    <a:pt x="111" y="332"/>
                  </a:lnTo>
                  <a:lnTo>
                    <a:pt x="104" y="322"/>
                  </a:lnTo>
                  <a:lnTo>
                    <a:pt x="101" y="312"/>
                  </a:lnTo>
                  <a:lnTo>
                    <a:pt x="99" y="298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99" y="279"/>
                  </a:lnTo>
                  <a:lnTo>
                    <a:pt x="99" y="269"/>
                  </a:lnTo>
                  <a:lnTo>
                    <a:pt x="104" y="26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84"/>
            <p:cNvSpPr/>
            <p:nvPr/>
          </p:nvSpPr>
          <p:spPr>
            <a:xfrm>
              <a:off x="1634591" y="3797950"/>
              <a:ext cx="922338" cy="1068387"/>
            </a:xfrm>
            <a:custGeom>
              <a:avLst/>
              <a:gdLst/>
              <a:ahLst/>
              <a:cxnLst/>
              <a:rect l="l" t="t" r="r" b="b"/>
              <a:pathLst>
                <a:path w="581" h="673" extrusionOk="0">
                  <a:moveTo>
                    <a:pt x="494" y="670"/>
                  </a:moveTo>
                  <a:lnTo>
                    <a:pt x="581" y="65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8" y="55"/>
                  </a:lnTo>
                  <a:lnTo>
                    <a:pt x="132" y="101"/>
                  </a:lnTo>
                  <a:lnTo>
                    <a:pt x="122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0" y="82"/>
                  </a:lnTo>
                  <a:lnTo>
                    <a:pt x="93" y="79"/>
                  </a:lnTo>
                  <a:lnTo>
                    <a:pt x="81" y="82"/>
                  </a:lnTo>
                  <a:lnTo>
                    <a:pt x="76" y="86"/>
                  </a:lnTo>
                  <a:lnTo>
                    <a:pt x="81" y="106"/>
                  </a:lnTo>
                  <a:lnTo>
                    <a:pt x="76" y="156"/>
                  </a:lnTo>
                  <a:lnTo>
                    <a:pt x="81" y="166"/>
                  </a:lnTo>
                  <a:lnTo>
                    <a:pt x="74" y="187"/>
                  </a:lnTo>
                  <a:lnTo>
                    <a:pt x="69" y="194"/>
                  </a:lnTo>
                  <a:lnTo>
                    <a:pt x="69" y="199"/>
                  </a:lnTo>
                  <a:lnTo>
                    <a:pt x="69" y="216"/>
                  </a:lnTo>
                  <a:lnTo>
                    <a:pt x="69" y="221"/>
                  </a:lnTo>
                  <a:lnTo>
                    <a:pt x="69" y="226"/>
                  </a:lnTo>
                  <a:lnTo>
                    <a:pt x="76" y="238"/>
                  </a:lnTo>
                  <a:lnTo>
                    <a:pt x="76" y="250"/>
                  </a:lnTo>
                  <a:lnTo>
                    <a:pt x="79" y="257"/>
                  </a:lnTo>
                  <a:lnTo>
                    <a:pt x="84" y="269"/>
                  </a:lnTo>
                  <a:lnTo>
                    <a:pt x="88" y="271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3" y="293"/>
                  </a:lnTo>
                  <a:lnTo>
                    <a:pt x="88" y="291"/>
                  </a:lnTo>
                  <a:lnTo>
                    <a:pt x="79" y="300"/>
                  </a:lnTo>
                  <a:lnTo>
                    <a:pt x="67" y="303"/>
                  </a:lnTo>
                  <a:lnTo>
                    <a:pt x="57" y="315"/>
                  </a:lnTo>
                  <a:lnTo>
                    <a:pt x="50" y="346"/>
                  </a:lnTo>
                  <a:lnTo>
                    <a:pt x="33" y="368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6" y="380"/>
                  </a:lnTo>
                  <a:lnTo>
                    <a:pt x="24" y="387"/>
                  </a:lnTo>
                  <a:lnTo>
                    <a:pt x="21" y="399"/>
                  </a:lnTo>
                  <a:lnTo>
                    <a:pt x="24" y="406"/>
                  </a:lnTo>
                  <a:lnTo>
                    <a:pt x="36" y="416"/>
                  </a:lnTo>
                  <a:lnTo>
                    <a:pt x="38" y="420"/>
                  </a:lnTo>
                  <a:lnTo>
                    <a:pt x="33" y="425"/>
                  </a:lnTo>
                  <a:lnTo>
                    <a:pt x="33" y="432"/>
                  </a:lnTo>
                  <a:lnTo>
                    <a:pt x="24" y="440"/>
                  </a:lnTo>
                  <a:lnTo>
                    <a:pt x="21" y="440"/>
                  </a:lnTo>
                  <a:lnTo>
                    <a:pt x="7" y="437"/>
                  </a:lnTo>
                  <a:lnTo>
                    <a:pt x="0" y="461"/>
                  </a:lnTo>
                  <a:lnTo>
                    <a:pt x="312" y="642"/>
                  </a:lnTo>
                  <a:lnTo>
                    <a:pt x="494" y="673"/>
                  </a:lnTo>
                  <a:lnTo>
                    <a:pt x="494" y="67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84"/>
            <p:cNvSpPr/>
            <p:nvPr/>
          </p:nvSpPr>
          <p:spPr>
            <a:xfrm>
              <a:off x="1188504" y="2789888"/>
              <a:ext cx="860425" cy="1323975"/>
            </a:xfrm>
            <a:custGeom>
              <a:avLst/>
              <a:gdLst/>
              <a:ahLst/>
              <a:cxnLst/>
              <a:rect l="l" t="t" r="r" b="b"/>
              <a:pathLst>
                <a:path w="542" h="834" extrusionOk="0">
                  <a:moveTo>
                    <a:pt x="79" y="0"/>
                  </a:moveTo>
                  <a:lnTo>
                    <a:pt x="0" y="318"/>
                  </a:lnTo>
                  <a:lnTo>
                    <a:pt x="350" y="834"/>
                  </a:lnTo>
                  <a:lnTo>
                    <a:pt x="350" y="829"/>
                  </a:lnTo>
                  <a:lnTo>
                    <a:pt x="355" y="822"/>
                  </a:lnTo>
                  <a:lnTo>
                    <a:pt x="362" y="801"/>
                  </a:lnTo>
                  <a:lnTo>
                    <a:pt x="357" y="791"/>
                  </a:lnTo>
                  <a:lnTo>
                    <a:pt x="362" y="741"/>
                  </a:lnTo>
                  <a:lnTo>
                    <a:pt x="357" y="721"/>
                  </a:lnTo>
                  <a:lnTo>
                    <a:pt x="362" y="717"/>
                  </a:lnTo>
                  <a:lnTo>
                    <a:pt x="374" y="714"/>
                  </a:lnTo>
                  <a:lnTo>
                    <a:pt x="391" y="717"/>
                  </a:lnTo>
                  <a:lnTo>
                    <a:pt x="398" y="724"/>
                  </a:lnTo>
                  <a:lnTo>
                    <a:pt x="398" y="729"/>
                  </a:lnTo>
                  <a:lnTo>
                    <a:pt x="403" y="736"/>
                  </a:lnTo>
                  <a:lnTo>
                    <a:pt x="413" y="736"/>
                  </a:lnTo>
                  <a:lnTo>
                    <a:pt x="429" y="690"/>
                  </a:lnTo>
                  <a:lnTo>
                    <a:pt x="439" y="635"/>
                  </a:lnTo>
                  <a:lnTo>
                    <a:pt x="542" y="104"/>
                  </a:lnTo>
                  <a:lnTo>
                    <a:pt x="309" y="5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84"/>
            <p:cNvSpPr/>
            <p:nvPr/>
          </p:nvSpPr>
          <p:spPr>
            <a:xfrm>
              <a:off x="1039279" y="1554813"/>
              <a:ext cx="895350" cy="658812"/>
            </a:xfrm>
            <a:custGeom>
              <a:avLst/>
              <a:gdLst/>
              <a:ahLst/>
              <a:cxnLst/>
              <a:rect l="l" t="t" r="r" b="b"/>
              <a:pathLst>
                <a:path w="564" h="415" extrusionOk="0">
                  <a:moveTo>
                    <a:pt x="509" y="391"/>
                  </a:moveTo>
                  <a:lnTo>
                    <a:pt x="507" y="396"/>
                  </a:lnTo>
                  <a:lnTo>
                    <a:pt x="502" y="401"/>
                  </a:lnTo>
                  <a:lnTo>
                    <a:pt x="504" y="415"/>
                  </a:lnTo>
                  <a:lnTo>
                    <a:pt x="355" y="379"/>
                  </a:lnTo>
                  <a:lnTo>
                    <a:pt x="343" y="384"/>
                  </a:lnTo>
                  <a:lnTo>
                    <a:pt x="336" y="384"/>
                  </a:lnTo>
                  <a:lnTo>
                    <a:pt x="329" y="382"/>
                  </a:lnTo>
                  <a:lnTo>
                    <a:pt x="319" y="382"/>
                  </a:lnTo>
                  <a:lnTo>
                    <a:pt x="312" y="379"/>
                  </a:lnTo>
                  <a:lnTo>
                    <a:pt x="305" y="379"/>
                  </a:lnTo>
                  <a:lnTo>
                    <a:pt x="298" y="382"/>
                  </a:lnTo>
                  <a:lnTo>
                    <a:pt x="286" y="379"/>
                  </a:lnTo>
                  <a:lnTo>
                    <a:pt x="276" y="379"/>
                  </a:lnTo>
                  <a:lnTo>
                    <a:pt x="266" y="384"/>
                  </a:lnTo>
                  <a:lnTo>
                    <a:pt x="257" y="384"/>
                  </a:lnTo>
                  <a:lnTo>
                    <a:pt x="238" y="382"/>
                  </a:lnTo>
                  <a:lnTo>
                    <a:pt x="233" y="379"/>
                  </a:lnTo>
                  <a:lnTo>
                    <a:pt x="223" y="375"/>
                  </a:lnTo>
                  <a:lnTo>
                    <a:pt x="187" y="379"/>
                  </a:lnTo>
                  <a:lnTo>
                    <a:pt x="182" y="370"/>
                  </a:lnTo>
                  <a:lnTo>
                    <a:pt x="154" y="363"/>
                  </a:lnTo>
                  <a:lnTo>
                    <a:pt x="139" y="360"/>
                  </a:lnTo>
                  <a:lnTo>
                    <a:pt x="122" y="363"/>
                  </a:lnTo>
                  <a:lnTo>
                    <a:pt x="96" y="360"/>
                  </a:lnTo>
                  <a:lnTo>
                    <a:pt x="74" y="348"/>
                  </a:lnTo>
                  <a:lnTo>
                    <a:pt x="70" y="341"/>
                  </a:lnTo>
                  <a:lnTo>
                    <a:pt x="72" y="312"/>
                  </a:lnTo>
                  <a:lnTo>
                    <a:pt x="74" y="307"/>
                  </a:lnTo>
                  <a:lnTo>
                    <a:pt x="72" y="290"/>
                  </a:lnTo>
                  <a:lnTo>
                    <a:pt x="55" y="278"/>
                  </a:lnTo>
                  <a:lnTo>
                    <a:pt x="43" y="278"/>
                  </a:lnTo>
                  <a:lnTo>
                    <a:pt x="41" y="274"/>
                  </a:lnTo>
                  <a:lnTo>
                    <a:pt x="34" y="269"/>
                  </a:lnTo>
                  <a:lnTo>
                    <a:pt x="22" y="262"/>
                  </a:lnTo>
                  <a:lnTo>
                    <a:pt x="19" y="259"/>
                  </a:lnTo>
                  <a:lnTo>
                    <a:pt x="7" y="252"/>
                  </a:lnTo>
                  <a:lnTo>
                    <a:pt x="2" y="252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2" y="233"/>
                  </a:lnTo>
                  <a:lnTo>
                    <a:pt x="5" y="228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3"/>
                  </a:lnTo>
                  <a:lnTo>
                    <a:pt x="10" y="238"/>
                  </a:lnTo>
                  <a:lnTo>
                    <a:pt x="19" y="228"/>
                  </a:lnTo>
                  <a:lnTo>
                    <a:pt x="19" y="223"/>
                  </a:lnTo>
                  <a:lnTo>
                    <a:pt x="19" y="218"/>
                  </a:lnTo>
                  <a:lnTo>
                    <a:pt x="24" y="213"/>
                  </a:lnTo>
                  <a:lnTo>
                    <a:pt x="19" y="206"/>
                  </a:lnTo>
                  <a:lnTo>
                    <a:pt x="14" y="206"/>
                  </a:lnTo>
                  <a:lnTo>
                    <a:pt x="12" y="189"/>
                  </a:lnTo>
                  <a:lnTo>
                    <a:pt x="14" y="187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34" y="185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4" y="173"/>
                  </a:lnTo>
                  <a:lnTo>
                    <a:pt x="17" y="177"/>
                  </a:lnTo>
                  <a:lnTo>
                    <a:pt x="17" y="168"/>
                  </a:lnTo>
                  <a:lnTo>
                    <a:pt x="17" y="161"/>
                  </a:lnTo>
                  <a:lnTo>
                    <a:pt x="19" y="146"/>
                  </a:lnTo>
                  <a:lnTo>
                    <a:pt x="17" y="137"/>
                  </a:lnTo>
                  <a:lnTo>
                    <a:pt x="17" y="127"/>
                  </a:lnTo>
                  <a:lnTo>
                    <a:pt x="19" y="105"/>
                  </a:lnTo>
                  <a:lnTo>
                    <a:pt x="22" y="96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4" y="36"/>
                  </a:lnTo>
                  <a:lnTo>
                    <a:pt x="19" y="21"/>
                  </a:lnTo>
                  <a:lnTo>
                    <a:pt x="72" y="57"/>
                  </a:lnTo>
                  <a:lnTo>
                    <a:pt x="98" y="72"/>
                  </a:lnTo>
                  <a:lnTo>
                    <a:pt x="120" y="79"/>
                  </a:lnTo>
                  <a:lnTo>
                    <a:pt x="132" y="86"/>
                  </a:lnTo>
                  <a:lnTo>
                    <a:pt x="144" y="86"/>
                  </a:lnTo>
                  <a:lnTo>
                    <a:pt x="149" y="89"/>
                  </a:lnTo>
                  <a:lnTo>
                    <a:pt x="151" y="96"/>
                  </a:lnTo>
                  <a:lnTo>
                    <a:pt x="154" y="122"/>
                  </a:lnTo>
                  <a:lnTo>
                    <a:pt x="151" y="129"/>
                  </a:lnTo>
                  <a:lnTo>
                    <a:pt x="144" y="134"/>
                  </a:lnTo>
                  <a:lnTo>
                    <a:pt x="142" y="146"/>
                  </a:lnTo>
                  <a:lnTo>
                    <a:pt x="142" y="156"/>
                  </a:lnTo>
                  <a:lnTo>
                    <a:pt x="142" y="161"/>
                  </a:lnTo>
                  <a:lnTo>
                    <a:pt x="142" y="165"/>
                  </a:lnTo>
                  <a:lnTo>
                    <a:pt x="137" y="170"/>
                  </a:lnTo>
                  <a:lnTo>
                    <a:pt x="137" y="173"/>
                  </a:lnTo>
                  <a:lnTo>
                    <a:pt x="144" y="177"/>
                  </a:lnTo>
                  <a:lnTo>
                    <a:pt x="154" y="173"/>
                  </a:lnTo>
                  <a:lnTo>
                    <a:pt x="161" y="149"/>
                  </a:lnTo>
                  <a:lnTo>
                    <a:pt x="163" y="144"/>
                  </a:lnTo>
                  <a:lnTo>
                    <a:pt x="168" y="134"/>
                  </a:lnTo>
                  <a:lnTo>
                    <a:pt x="182" y="120"/>
                  </a:lnTo>
                  <a:lnTo>
                    <a:pt x="182" y="113"/>
                  </a:lnTo>
                  <a:lnTo>
                    <a:pt x="178" y="91"/>
                  </a:lnTo>
                  <a:lnTo>
                    <a:pt x="166" y="62"/>
                  </a:lnTo>
                  <a:lnTo>
                    <a:pt x="166" y="57"/>
                  </a:lnTo>
                  <a:lnTo>
                    <a:pt x="168" y="55"/>
                  </a:lnTo>
                  <a:lnTo>
                    <a:pt x="175" y="57"/>
                  </a:lnTo>
                  <a:lnTo>
                    <a:pt x="182" y="45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70" y="19"/>
                  </a:lnTo>
                  <a:lnTo>
                    <a:pt x="170" y="0"/>
                  </a:lnTo>
                  <a:lnTo>
                    <a:pt x="283" y="31"/>
                  </a:lnTo>
                  <a:lnTo>
                    <a:pt x="389" y="60"/>
                  </a:lnTo>
                  <a:lnTo>
                    <a:pt x="564" y="103"/>
                  </a:lnTo>
                  <a:lnTo>
                    <a:pt x="507" y="367"/>
                  </a:lnTo>
                  <a:lnTo>
                    <a:pt x="502" y="372"/>
                  </a:lnTo>
                  <a:lnTo>
                    <a:pt x="502" y="382"/>
                  </a:lnTo>
                  <a:lnTo>
                    <a:pt x="509" y="391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84"/>
            <p:cNvSpPr/>
            <p:nvPr/>
          </p:nvSpPr>
          <p:spPr>
            <a:xfrm>
              <a:off x="704316" y="2653363"/>
              <a:ext cx="1077913" cy="1843087"/>
            </a:xfrm>
            <a:custGeom>
              <a:avLst/>
              <a:gdLst/>
              <a:ahLst/>
              <a:cxnLst/>
              <a:rect l="l" t="t" r="r" b="b"/>
              <a:pathLst>
                <a:path w="679" h="1161" extrusionOk="0">
                  <a:moveTo>
                    <a:pt x="679" y="1000"/>
                  </a:moveTo>
                  <a:lnTo>
                    <a:pt x="674" y="992"/>
                  </a:lnTo>
                  <a:lnTo>
                    <a:pt x="670" y="990"/>
                  </a:lnTo>
                  <a:lnTo>
                    <a:pt x="665" y="978"/>
                  </a:lnTo>
                  <a:lnTo>
                    <a:pt x="662" y="971"/>
                  </a:lnTo>
                  <a:lnTo>
                    <a:pt x="662" y="959"/>
                  </a:lnTo>
                  <a:lnTo>
                    <a:pt x="655" y="947"/>
                  </a:lnTo>
                  <a:lnTo>
                    <a:pt x="655" y="942"/>
                  </a:lnTo>
                  <a:lnTo>
                    <a:pt x="655" y="937"/>
                  </a:lnTo>
                  <a:lnTo>
                    <a:pt x="655" y="920"/>
                  </a:lnTo>
                  <a:lnTo>
                    <a:pt x="305" y="404"/>
                  </a:lnTo>
                  <a:lnTo>
                    <a:pt x="384" y="86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57" y="19"/>
                  </a:lnTo>
                  <a:lnTo>
                    <a:pt x="62" y="33"/>
                  </a:lnTo>
                  <a:lnTo>
                    <a:pt x="60" y="62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43" y="94"/>
                  </a:lnTo>
                  <a:lnTo>
                    <a:pt x="43" y="101"/>
                  </a:lnTo>
                  <a:lnTo>
                    <a:pt x="12" y="134"/>
                  </a:lnTo>
                  <a:lnTo>
                    <a:pt x="2" y="151"/>
                  </a:lnTo>
                  <a:lnTo>
                    <a:pt x="2" y="163"/>
                  </a:lnTo>
                  <a:lnTo>
                    <a:pt x="0" y="168"/>
                  </a:lnTo>
                  <a:lnTo>
                    <a:pt x="2" y="180"/>
                  </a:lnTo>
                  <a:lnTo>
                    <a:pt x="4" y="190"/>
                  </a:lnTo>
                  <a:lnTo>
                    <a:pt x="9" y="194"/>
                  </a:lnTo>
                  <a:lnTo>
                    <a:pt x="12" y="202"/>
                  </a:lnTo>
                  <a:lnTo>
                    <a:pt x="14" y="206"/>
                  </a:lnTo>
                  <a:lnTo>
                    <a:pt x="24" y="231"/>
                  </a:lnTo>
                  <a:lnTo>
                    <a:pt x="26" y="252"/>
                  </a:lnTo>
                  <a:lnTo>
                    <a:pt x="24" y="259"/>
                  </a:lnTo>
                  <a:lnTo>
                    <a:pt x="16" y="269"/>
                  </a:lnTo>
                  <a:lnTo>
                    <a:pt x="9" y="293"/>
                  </a:lnTo>
                  <a:lnTo>
                    <a:pt x="12" y="303"/>
                  </a:lnTo>
                  <a:lnTo>
                    <a:pt x="14" y="312"/>
                  </a:lnTo>
                  <a:lnTo>
                    <a:pt x="7" y="322"/>
                  </a:lnTo>
                  <a:lnTo>
                    <a:pt x="19" y="355"/>
                  </a:lnTo>
                  <a:lnTo>
                    <a:pt x="26" y="370"/>
                  </a:lnTo>
                  <a:lnTo>
                    <a:pt x="43" y="389"/>
                  </a:lnTo>
                  <a:lnTo>
                    <a:pt x="43" y="428"/>
                  </a:lnTo>
                  <a:lnTo>
                    <a:pt x="36" y="440"/>
                  </a:lnTo>
                  <a:lnTo>
                    <a:pt x="48" y="444"/>
                  </a:lnTo>
                  <a:lnTo>
                    <a:pt x="62" y="461"/>
                  </a:lnTo>
                  <a:lnTo>
                    <a:pt x="74" y="466"/>
                  </a:lnTo>
                  <a:lnTo>
                    <a:pt x="76" y="461"/>
                  </a:lnTo>
                  <a:lnTo>
                    <a:pt x="76" y="454"/>
                  </a:lnTo>
                  <a:lnTo>
                    <a:pt x="86" y="447"/>
                  </a:lnTo>
                  <a:lnTo>
                    <a:pt x="88" y="447"/>
                  </a:lnTo>
                  <a:lnTo>
                    <a:pt x="86" y="461"/>
                  </a:lnTo>
                  <a:lnTo>
                    <a:pt x="88" y="473"/>
                  </a:lnTo>
                  <a:lnTo>
                    <a:pt x="93" y="492"/>
                  </a:lnTo>
                  <a:lnTo>
                    <a:pt x="93" y="502"/>
                  </a:lnTo>
                  <a:lnTo>
                    <a:pt x="91" y="507"/>
                  </a:lnTo>
                  <a:lnTo>
                    <a:pt x="79" y="497"/>
                  </a:lnTo>
                  <a:lnTo>
                    <a:pt x="76" y="492"/>
                  </a:lnTo>
                  <a:lnTo>
                    <a:pt x="76" y="478"/>
                  </a:lnTo>
                  <a:lnTo>
                    <a:pt x="74" y="473"/>
                  </a:lnTo>
                  <a:lnTo>
                    <a:pt x="69" y="473"/>
                  </a:lnTo>
                  <a:lnTo>
                    <a:pt x="67" y="490"/>
                  </a:lnTo>
                  <a:lnTo>
                    <a:pt x="62" y="492"/>
                  </a:lnTo>
                  <a:lnTo>
                    <a:pt x="64" y="502"/>
                  </a:lnTo>
                  <a:lnTo>
                    <a:pt x="62" y="507"/>
                  </a:lnTo>
                  <a:lnTo>
                    <a:pt x="62" y="543"/>
                  </a:lnTo>
                  <a:lnTo>
                    <a:pt x="67" y="555"/>
                  </a:lnTo>
                  <a:lnTo>
                    <a:pt x="79" y="567"/>
                  </a:lnTo>
                  <a:lnTo>
                    <a:pt x="93" y="574"/>
                  </a:lnTo>
                  <a:lnTo>
                    <a:pt x="98" y="579"/>
                  </a:lnTo>
                  <a:lnTo>
                    <a:pt x="98" y="598"/>
                  </a:lnTo>
                  <a:lnTo>
                    <a:pt x="88" y="608"/>
                  </a:lnTo>
                  <a:lnTo>
                    <a:pt x="84" y="610"/>
                  </a:lnTo>
                  <a:lnTo>
                    <a:pt x="79" y="615"/>
                  </a:lnTo>
                  <a:lnTo>
                    <a:pt x="76" y="641"/>
                  </a:lnTo>
                  <a:lnTo>
                    <a:pt x="96" y="668"/>
                  </a:lnTo>
                  <a:lnTo>
                    <a:pt x="96" y="678"/>
                  </a:lnTo>
                  <a:lnTo>
                    <a:pt x="100" y="687"/>
                  </a:lnTo>
                  <a:lnTo>
                    <a:pt x="103" y="702"/>
                  </a:lnTo>
                  <a:lnTo>
                    <a:pt x="129" y="747"/>
                  </a:lnTo>
                  <a:lnTo>
                    <a:pt x="139" y="754"/>
                  </a:lnTo>
                  <a:lnTo>
                    <a:pt x="139" y="766"/>
                  </a:lnTo>
                  <a:lnTo>
                    <a:pt x="136" y="766"/>
                  </a:lnTo>
                  <a:lnTo>
                    <a:pt x="134" y="769"/>
                  </a:lnTo>
                  <a:lnTo>
                    <a:pt x="134" y="781"/>
                  </a:lnTo>
                  <a:lnTo>
                    <a:pt x="144" y="786"/>
                  </a:lnTo>
                  <a:lnTo>
                    <a:pt x="148" y="800"/>
                  </a:lnTo>
                  <a:lnTo>
                    <a:pt x="146" y="805"/>
                  </a:lnTo>
                  <a:lnTo>
                    <a:pt x="144" y="817"/>
                  </a:lnTo>
                  <a:lnTo>
                    <a:pt x="139" y="836"/>
                  </a:lnTo>
                  <a:lnTo>
                    <a:pt x="134" y="843"/>
                  </a:lnTo>
                  <a:lnTo>
                    <a:pt x="134" y="851"/>
                  </a:lnTo>
                  <a:lnTo>
                    <a:pt x="144" y="860"/>
                  </a:lnTo>
                  <a:lnTo>
                    <a:pt x="158" y="872"/>
                  </a:lnTo>
                  <a:lnTo>
                    <a:pt x="172" y="872"/>
                  </a:lnTo>
                  <a:lnTo>
                    <a:pt x="211" y="889"/>
                  </a:lnTo>
                  <a:lnTo>
                    <a:pt x="223" y="891"/>
                  </a:lnTo>
                  <a:lnTo>
                    <a:pt x="237" y="903"/>
                  </a:lnTo>
                  <a:lnTo>
                    <a:pt x="247" y="925"/>
                  </a:lnTo>
                  <a:lnTo>
                    <a:pt x="261" y="940"/>
                  </a:lnTo>
                  <a:lnTo>
                    <a:pt x="273" y="944"/>
                  </a:lnTo>
                  <a:lnTo>
                    <a:pt x="295" y="947"/>
                  </a:lnTo>
                  <a:lnTo>
                    <a:pt x="302" y="956"/>
                  </a:lnTo>
                  <a:lnTo>
                    <a:pt x="302" y="961"/>
                  </a:lnTo>
                  <a:lnTo>
                    <a:pt x="305" y="968"/>
                  </a:lnTo>
                  <a:lnTo>
                    <a:pt x="302" y="978"/>
                  </a:lnTo>
                  <a:lnTo>
                    <a:pt x="307" y="985"/>
                  </a:lnTo>
                  <a:lnTo>
                    <a:pt x="321" y="985"/>
                  </a:lnTo>
                  <a:lnTo>
                    <a:pt x="341" y="1004"/>
                  </a:lnTo>
                  <a:lnTo>
                    <a:pt x="350" y="1019"/>
                  </a:lnTo>
                  <a:lnTo>
                    <a:pt x="360" y="1028"/>
                  </a:lnTo>
                  <a:lnTo>
                    <a:pt x="379" y="1067"/>
                  </a:lnTo>
                  <a:lnTo>
                    <a:pt x="379" y="1101"/>
                  </a:lnTo>
                  <a:lnTo>
                    <a:pt x="379" y="1105"/>
                  </a:lnTo>
                  <a:lnTo>
                    <a:pt x="381" y="1115"/>
                  </a:lnTo>
                  <a:lnTo>
                    <a:pt x="384" y="1115"/>
                  </a:lnTo>
                  <a:lnTo>
                    <a:pt x="386" y="1117"/>
                  </a:lnTo>
                  <a:lnTo>
                    <a:pt x="384" y="1117"/>
                  </a:lnTo>
                  <a:lnTo>
                    <a:pt x="381" y="1125"/>
                  </a:lnTo>
                  <a:lnTo>
                    <a:pt x="384" y="1134"/>
                  </a:lnTo>
                  <a:lnTo>
                    <a:pt x="386" y="1137"/>
                  </a:lnTo>
                  <a:lnTo>
                    <a:pt x="593" y="1158"/>
                  </a:lnTo>
                  <a:lnTo>
                    <a:pt x="607" y="1161"/>
                  </a:lnTo>
                  <a:lnTo>
                    <a:pt x="610" y="1161"/>
                  </a:lnTo>
                  <a:lnTo>
                    <a:pt x="619" y="1153"/>
                  </a:lnTo>
                  <a:lnTo>
                    <a:pt x="619" y="1146"/>
                  </a:lnTo>
                  <a:lnTo>
                    <a:pt x="624" y="1141"/>
                  </a:lnTo>
                  <a:lnTo>
                    <a:pt x="622" y="1137"/>
                  </a:lnTo>
                  <a:lnTo>
                    <a:pt x="610" y="1127"/>
                  </a:lnTo>
                  <a:lnTo>
                    <a:pt x="607" y="1120"/>
                  </a:lnTo>
                  <a:lnTo>
                    <a:pt x="610" y="1108"/>
                  </a:lnTo>
                  <a:lnTo>
                    <a:pt x="612" y="1101"/>
                  </a:lnTo>
                  <a:lnTo>
                    <a:pt x="610" y="1093"/>
                  </a:lnTo>
                  <a:lnTo>
                    <a:pt x="610" y="1089"/>
                  </a:lnTo>
                  <a:lnTo>
                    <a:pt x="619" y="1089"/>
                  </a:lnTo>
                  <a:lnTo>
                    <a:pt x="636" y="1067"/>
                  </a:lnTo>
                  <a:lnTo>
                    <a:pt x="643" y="1036"/>
                  </a:lnTo>
                  <a:lnTo>
                    <a:pt x="653" y="1024"/>
                  </a:lnTo>
                  <a:lnTo>
                    <a:pt x="665" y="1021"/>
                  </a:lnTo>
                  <a:lnTo>
                    <a:pt x="674" y="1012"/>
                  </a:lnTo>
                  <a:lnTo>
                    <a:pt x="679" y="1014"/>
                  </a:lnTo>
                  <a:lnTo>
                    <a:pt x="679" y="1009"/>
                  </a:lnTo>
                  <a:lnTo>
                    <a:pt x="679" y="100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84"/>
            <p:cNvSpPr/>
            <p:nvPr/>
          </p:nvSpPr>
          <p:spPr>
            <a:xfrm>
              <a:off x="794804" y="1970738"/>
              <a:ext cx="1087438" cy="903287"/>
            </a:xfrm>
            <a:custGeom>
              <a:avLst/>
              <a:gdLst/>
              <a:ahLst/>
              <a:cxnLst/>
              <a:rect l="l" t="t" r="r" b="b"/>
              <a:pathLst>
                <a:path w="685" h="569" extrusionOk="0">
                  <a:moveTo>
                    <a:pt x="615" y="348"/>
                  </a:moveTo>
                  <a:lnTo>
                    <a:pt x="613" y="353"/>
                  </a:lnTo>
                  <a:lnTo>
                    <a:pt x="610" y="355"/>
                  </a:lnTo>
                  <a:lnTo>
                    <a:pt x="610" y="367"/>
                  </a:lnTo>
                  <a:lnTo>
                    <a:pt x="598" y="379"/>
                  </a:lnTo>
                  <a:lnTo>
                    <a:pt x="557" y="569"/>
                  </a:lnTo>
                  <a:lnTo>
                    <a:pt x="327" y="516"/>
                  </a:lnTo>
                  <a:lnTo>
                    <a:pt x="10" y="430"/>
                  </a:lnTo>
                  <a:lnTo>
                    <a:pt x="5" y="425"/>
                  </a:lnTo>
                  <a:lnTo>
                    <a:pt x="0" y="401"/>
                  </a:lnTo>
                  <a:lnTo>
                    <a:pt x="5" y="391"/>
                  </a:lnTo>
                  <a:lnTo>
                    <a:pt x="5" y="382"/>
                  </a:lnTo>
                  <a:lnTo>
                    <a:pt x="10" y="365"/>
                  </a:lnTo>
                  <a:lnTo>
                    <a:pt x="7" y="331"/>
                  </a:lnTo>
                  <a:lnTo>
                    <a:pt x="12" y="324"/>
                  </a:lnTo>
                  <a:lnTo>
                    <a:pt x="19" y="322"/>
                  </a:lnTo>
                  <a:lnTo>
                    <a:pt x="24" y="314"/>
                  </a:lnTo>
                  <a:lnTo>
                    <a:pt x="27" y="305"/>
                  </a:lnTo>
                  <a:lnTo>
                    <a:pt x="31" y="300"/>
                  </a:lnTo>
                  <a:lnTo>
                    <a:pt x="34" y="286"/>
                  </a:lnTo>
                  <a:lnTo>
                    <a:pt x="36" y="283"/>
                  </a:lnTo>
                  <a:lnTo>
                    <a:pt x="58" y="259"/>
                  </a:lnTo>
                  <a:lnTo>
                    <a:pt x="67" y="238"/>
                  </a:lnTo>
                  <a:lnTo>
                    <a:pt x="84" y="204"/>
                  </a:lnTo>
                  <a:lnTo>
                    <a:pt x="103" y="144"/>
                  </a:lnTo>
                  <a:lnTo>
                    <a:pt x="118" y="120"/>
                  </a:lnTo>
                  <a:lnTo>
                    <a:pt x="130" y="81"/>
                  </a:lnTo>
                  <a:lnTo>
                    <a:pt x="147" y="36"/>
                  </a:lnTo>
                  <a:lnTo>
                    <a:pt x="152" y="19"/>
                  </a:lnTo>
                  <a:lnTo>
                    <a:pt x="154" y="7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71" y="2"/>
                  </a:lnTo>
                  <a:lnTo>
                    <a:pt x="176" y="0"/>
                  </a:lnTo>
                  <a:lnTo>
                    <a:pt x="188" y="7"/>
                  </a:lnTo>
                  <a:lnTo>
                    <a:pt x="195" y="12"/>
                  </a:lnTo>
                  <a:lnTo>
                    <a:pt x="197" y="16"/>
                  </a:lnTo>
                  <a:lnTo>
                    <a:pt x="209" y="16"/>
                  </a:lnTo>
                  <a:lnTo>
                    <a:pt x="226" y="28"/>
                  </a:lnTo>
                  <a:lnTo>
                    <a:pt x="228" y="45"/>
                  </a:lnTo>
                  <a:lnTo>
                    <a:pt x="226" y="50"/>
                  </a:lnTo>
                  <a:lnTo>
                    <a:pt x="224" y="79"/>
                  </a:lnTo>
                  <a:lnTo>
                    <a:pt x="228" y="86"/>
                  </a:lnTo>
                  <a:lnTo>
                    <a:pt x="250" y="98"/>
                  </a:lnTo>
                  <a:lnTo>
                    <a:pt x="276" y="101"/>
                  </a:lnTo>
                  <a:lnTo>
                    <a:pt x="293" y="98"/>
                  </a:lnTo>
                  <a:lnTo>
                    <a:pt x="308" y="101"/>
                  </a:lnTo>
                  <a:lnTo>
                    <a:pt x="336" y="108"/>
                  </a:lnTo>
                  <a:lnTo>
                    <a:pt x="341" y="117"/>
                  </a:lnTo>
                  <a:lnTo>
                    <a:pt x="377" y="113"/>
                  </a:lnTo>
                  <a:lnTo>
                    <a:pt x="387" y="117"/>
                  </a:lnTo>
                  <a:lnTo>
                    <a:pt x="392" y="120"/>
                  </a:lnTo>
                  <a:lnTo>
                    <a:pt x="411" y="122"/>
                  </a:lnTo>
                  <a:lnTo>
                    <a:pt x="420" y="122"/>
                  </a:lnTo>
                  <a:lnTo>
                    <a:pt x="430" y="117"/>
                  </a:lnTo>
                  <a:lnTo>
                    <a:pt x="440" y="117"/>
                  </a:lnTo>
                  <a:lnTo>
                    <a:pt x="452" y="120"/>
                  </a:lnTo>
                  <a:lnTo>
                    <a:pt x="459" y="117"/>
                  </a:lnTo>
                  <a:lnTo>
                    <a:pt x="466" y="117"/>
                  </a:lnTo>
                  <a:lnTo>
                    <a:pt x="473" y="120"/>
                  </a:lnTo>
                  <a:lnTo>
                    <a:pt x="483" y="120"/>
                  </a:lnTo>
                  <a:lnTo>
                    <a:pt x="490" y="122"/>
                  </a:lnTo>
                  <a:lnTo>
                    <a:pt x="497" y="122"/>
                  </a:lnTo>
                  <a:lnTo>
                    <a:pt x="509" y="117"/>
                  </a:lnTo>
                  <a:lnTo>
                    <a:pt x="658" y="153"/>
                  </a:lnTo>
                  <a:lnTo>
                    <a:pt x="661" y="163"/>
                  </a:lnTo>
                  <a:lnTo>
                    <a:pt x="668" y="173"/>
                  </a:lnTo>
                  <a:lnTo>
                    <a:pt x="673" y="173"/>
                  </a:lnTo>
                  <a:lnTo>
                    <a:pt x="682" y="180"/>
                  </a:lnTo>
                  <a:lnTo>
                    <a:pt x="685" y="194"/>
                  </a:lnTo>
                  <a:lnTo>
                    <a:pt x="646" y="252"/>
                  </a:lnTo>
                  <a:lnTo>
                    <a:pt x="639" y="259"/>
                  </a:lnTo>
                  <a:lnTo>
                    <a:pt x="639" y="266"/>
                  </a:lnTo>
                  <a:lnTo>
                    <a:pt x="632" y="274"/>
                  </a:lnTo>
                  <a:lnTo>
                    <a:pt x="620" y="281"/>
                  </a:lnTo>
                  <a:lnTo>
                    <a:pt x="601" y="310"/>
                  </a:lnTo>
                  <a:lnTo>
                    <a:pt x="598" y="322"/>
                  </a:lnTo>
                  <a:lnTo>
                    <a:pt x="601" y="329"/>
                  </a:lnTo>
                  <a:lnTo>
                    <a:pt x="613" y="334"/>
                  </a:lnTo>
                  <a:lnTo>
                    <a:pt x="615" y="348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84"/>
            <p:cNvSpPr/>
            <p:nvPr/>
          </p:nvSpPr>
          <p:spPr>
            <a:xfrm>
              <a:off x="5195354" y="3569350"/>
              <a:ext cx="990600" cy="506412"/>
            </a:xfrm>
            <a:custGeom>
              <a:avLst/>
              <a:gdLst/>
              <a:ahLst/>
              <a:cxnLst/>
              <a:rect l="l" t="t" r="r" b="b"/>
              <a:pathLst>
                <a:path w="624" h="319" extrusionOk="0">
                  <a:moveTo>
                    <a:pt x="0" y="319"/>
                  </a:moveTo>
                  <a:lnTo>
                    <a:pt x="124" y="310"/>
                  </a:lnTo>
                  <a:lnTo>
                    <a:pt x="124" y="298"/>
                  </a:lnTo>
                  <a:lnTo>
                    <a:pt x="120" y="293"/>
                  </a:lnTo>
                  <a:lnTo>
                    <a:pt x="134" y="290"/>
                  </a:lnTo>
                  <a:lnTo>
                    <a:pt x="141" y="295"/>
                  </a:lnTo>
                  <a:lnTo>
                    <a:pt x="492" y="262"/>
                  </a:lnTo>
                  <a:lnTo>
                    <a:pt x="501" y="257"/>
                  </a:lnTo>
                  <a:lnTo>
                    <a:pt x="506" y="252"/>
                  </a:lnTo>
                  <a:lnTo>
                    <a:pt x="538" y="238"/>
                  </a:lnTo>
                  <a:lnTo>
                    <a:pt x="540" y="230"/>
                  </a:lnTo>
                  <a:lnTo>
                    <a:pt x="557" y="218"/>
                  </a:lnTo>
                  <a:lnTo>
                    <a:pt x="557" y="211"/>
                  </a:lnTo>
                  <a:lnTo>
                    <a:pt x="559" y="206"/>
                  </a:lnTo>
                  <a:lnTo>
                    <a:pt x="569" y="201"/>
                  </a:lnTo>
                  <a:lnTo>
                    <a:pt x="569" y="192"/>
                  </a:lnTo>
                  <a:lnTo>
                    <a:pt x="578" y="185"/>
                  </a:lnTo>
                  <a:lnTo>
                    <a:pt x="622" y="146"/>
                  </a:lnTo>
                  <a:lnTo>
                    <a:pt x="624" y="139"/>
                  </a:lnTo>
                  <a:lnTo>
                    <a:pt x="617" y="139"/>
                  </a:lnTo>
                  <a:lnTo>
                    <a:pt x="612" y="134"/>
                  </a:lnTo>
                  <a:lnTo>
                    <a:pt x="610" y="134"/>
                  </a:lnTo>
                  <a:lnTo>
                    <a:pt x="607" y="132"/>
                  </a:lnTo>
                  <a:lnTo>
                    <a:pt x="598" y="127"/>
                  </a:lnTo>
                  <a:lnTo>
                    <a:pt x="595" y="127"/>
                  </a:lnTo>
                  <a:lnTo>
                    <a:pt x="593" y="125"/>
                  </a:lnTo>
                  <a:lnTo>
                    <a:pt x="581" y="108"/>
                  </a:lnTo>
                  <a:lnTo>
                    <a:pt x="564" y="86"/>
                  </a:lnTo>
                  <a:lnTo>
                    <a:pt x="562" y="81"/>
                  </a:lnTo>
                  <a:lnTo>
                    <a:pt x="562" y="74"/>
                  </a:lnTo>
                  <a:lnTo>
                    <a:pt x="562" y="64"/>
                  </a:lnTo>
                  <a:lnTo>
                    <a:pt x="559" y="50"/>
                  </a:lnTo>
                  <a:lnTo>
                    <a:pt x="557" y="48"/>
                  </a:lnTo>
                  <a:lnTo>
                    <a:pt x="547" y="40"/>
                  </a:lnTo>
                  <a:lnTo>
                    <a:pt x="538" y="38"/>
                  </a:lnTo>
                  <a:lnTo>
                    <a:pt x="530" y="26"/>
                  </a:lnTo>
                  <a:lnTo>
                    <a:pt x="526" y="19"/>
                  </a:lnTo>
                  <a:lnTo>
                    <a:pt x="516" y="26"/>
                  </a:lnTo>
                  <a:lnTo>
                    <a:pt x="513" y="31"/>
                  </a:lnTo>
                  <a:lnTo>
                    <a:pt x="506" y="33"/>
                  </a:lnTo>
                  <a:lnTo>
                    <a:pt x="506" y="36"/>
                  </a:lnTo>
                  <a:lnTo>
                    <a:pt x="492" y="38"/>
                  </a:lnTo>
                  <a:lnTo>
                    <a:pt x="477" y="33"/>
                  </a:lnTo>
                  <a:lnTo>
                    <a:pt x="473" y="33"/>
                  </a:lnTo>
                  <a:lnTo>
                    <a:pt x="465" y="43"/>
                  </a:lnTo>
                  <a:lnTo>
                    <a:pt x="449" y="31"/>
                  </a:lnTo>
                  <a:lnTo>
                    <a:pt x="429" y="31"/>
                  </a:lnTo>
                  <a:lnTo>
                    <a:pt x="417" y="26"/>
                  </a:lnTo>
                  <a:lnTo>
                    <a:pt x="413" y="12"/>
                  </a:lnTo>
                  <a:lnTo>
                    <a:pt x="396" y="0"/>
                  </a:lnTo>
                  <a:lnTo>
                    <a:pt x="386" y="4"/>
                  </a:lnTo>
                  <a:lnTo>
                    <a:pt x="381" y="4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62" y="7"/>
                  </a:lnTo>
                  <a:lnTo>
                    <a:pt x="362" y="14"/>
                  </a:lnTo>
                  <a:lnTo>
                    <a:pt x="367" y="31"/>
                  </a:lnTo>
                  <a:lnTo>
                    <a:pt x="365" y="38"/>
                  </a:lnTo>
                  <a:lnTo>
                    <a:pt x="355" y="40"/>
                  </a:lnTo>
                  <a:lnTo>
                    <a:pt x="343" y="50"/>
                  </a:lnTo>
                  <a:lnTo>
                    <a:pt x="329" y="48"/>
                  </a:lnTo>
                  <a:lnTo>
                    <a:pt x="321" y="52"/>
                  </a:lnTo>
                  <a:lnTo>
                    <a:pt x="321" y="67"/>
                  </a:lnTo>
                  <a:lnTo>
                    <a:pt x="288" y="110"/>
                  </a:lnTo>
                  <a:lnTo>
                    <a:pt x="283" y="132"/>
                  </a:lnTo>
                  <a:lnTo>
                    <a:pt x="261" y="132"/>
                  </a:lnTo>
                  <a:lnTo>
                    <a:pt x="252" y="120"/>
                  </a:lnTo>
                  <a:lnTo>
                    <a:pt x="247" y="120"/>
                  </a:lnTo>
                  <a:lnTo>
                    <a:pt x="242" y="127"/>
                  </a:lnTo>
                  <a:lnTo>
                    <a:pt x="235" y="149"/>
                  </a:lnTo>
                  <a:lnTo>
                    <a:pt x="228" y="153"/>
                  </a:lnTo>
                  <a:lnTo>
                    <a:pt x="221" y="149"/>
                  </a:lnTo>
                  <a:lnTo>
                    <a:pt x="213" y="141"/>
                  </a:lnTo>
                  <a:lnTo>
                    <a:pt x="199" y="146"/>
                  </a:lnTo>
                  <a:lnTo>
                    <a:pt x="194" y="163"/>
                  </a:lnTo>
                  <a:lnTo>
                    <a:pt x="189" y="163"/>
                  </a:lnTo>
                  <a:lnTo>
                    <a:pt x="187" y="161"/>
                  </a:lnTo>
                  <a:lnTo>
                    <a:pt x="160" y="151"/>
                  </a:lnTo>
                  <a:lnTo>
                    <a:pt x="141" y="158"/>
                  </a:lnTo>
                  <a:lnTo>
                    <a:pt x="124" y="156"/>
                  </a:lnTo>
                  <a:lnTo>
                    <a:pt x="122" y="163"/>
                  </a:lnTo>
                  <a:lnTo>
                    <a:pt x="124" y="168"/>
                  </a:lnTo>
                  <a:lnTo>
                    <a:pt x="117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08" y="175"/>
                  </a:lnTo>
                  <a:lnTo>
                    <a:pt x="108" y="185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12" y="201"/>
                  </a:lnTo>
                  <a:lnTo>
                    <a:pt x="110" y="204"/>
                  </a:lnTo>
                  <a:lnTo>
                    <a:pt x="84" y="211"/>
                  </a:lnTo>
                  <a:lnTo>
                    <a:pt x="76" y="214"/>
                  </a:lnTo>
                  <a:lnTo>
                    <a:pt x="79" y="226"/>
                  </a:lnTo>
                  <a:lnTo>
                    <a:pt x="84" y="247"/>
                  </a:lnTo>
                  <a:lnTo>
                    <a:pt x="72" y="252"/>
                  </a:lnTo>
                  <a:lnTo>
                    <a:pt x="62" y="245"/>
                  </a:lnTo>
                  <a:lnTo>
                    <a:pt x="50" y="240"/>
                  </a:lnTo>
                  <a:lnTo>
                    <a:pt x="36" y="238"/>
                  </a:lnTo>
                  <a:lnTo>
                    <a:pt x="26" y="242"/>
                  </a:lnTo>
                  <a:lnTo>
                    <a:pt x="21" y="262"/>
                  </a:lnTo>
                  <a:lnTo>
                    <a:pt x="24" y="264"/>
                  </a:lnTo>
                  <a:lnTo>
                    <a:pt x="26" y="264"/>
                  </a:lnTo>
                  <a:lnTo>
                    <a:pt x="31" y="269"/>
                  </a:lnTo>
                  <a:lnTo>
                    <a:pt x="33" y="278"/>
                  </a:lnTo>
                  <a:lnTo>
                    <a:pt x="24" y="305"/>
                  </a:lnTo>
                  <a:lnTo>
                    <a:pt x="19" y="310"/>
                  </a:lnTo>
                  <a:lnTo>
                    <a:pt x="16" y="307"/>
                  </a:lnTo>
                  <a:lnTo>
                    <a:pt x="4" y="312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84"/>
            <p:cNvSpPr/>
            <p:nvPr/>
          </p:nvSpPr>
          <p:spPr>
            <a:xfrm>
              <a:off x="7265454" y="1783413"/>
              <a:ext cx="495300" cy="793750"/>
            </a:xfrm>
            <a:custGeom>
              <a:avLst/>
              <a:gdLst/>
              <a:ahLst/>
              <a:cxnLst/>
              <a:rect l="l" t="t" r="r" b="b"/>
              <a:pathLst>
                <a:path w="312" h="500" extrusionOk="0">
                  <a:moveTo>
                    <a:pt x="0" y="269"/>
                  </a:moveTo>
                  <a:lnTo>
                    <a:pt x="60" y="449"/>
                  </a:lnTo>
                  <a:lnTo>
                    <a:pt x="62" y="452"/>
                  </a:lnTo>
                  <a:lnTo>
                    <a:pt x="60" y="461"/>
                  </a:lnTo>
                  <a:lnTo>
                    <a:pt x="62" y="464"/>
                  </a:lnTo>
                  <a:lnTo>
                    <a:pt x="76" y="476"/>
                  </a:lnTo>
                  <a:lnTo>
                    <a:pt x="79" y="476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91" y="500"/>
                  </a:lnTo>
                  <a:lnTo>
                    <a:pt x="91" y="497"/>
                  </a:lnTo>
                  <a:lnTo>
                    <a:pt x="93" y="485"/>
                  </a:lnTo>
                  <a:lnTo>
                    <a:pt x="96" y="473"/>
                  </a:lnTo>
                  <a:lnTo>
                    <a:pt x="103" y="459"/>
                  </a:lnTo>
                  <a:lnTo>
                    <a:pt x="105" y="440"/>
                  </a:lnTo>
                  <a:lnTo>
                    <a:pt x="115" y="432"/>
                  </a:lnTo>
                  <a:lnTo>
                    <a:pt x="115" y="428"/>
                  </a:lnTo>
                  <a:lnTo>
                    <a:pt x="110" y="425"/>
                  </a:lnTo>
                  <a:lnTo>
                    <a:pt x="108" y="413"/>
                  </a:lnTo>
                  <a:lnTo>
                    <a:pt x="127" y="394"/>
                  </a:lnTo>
                  <a:lnTo>
                    <a:pt x="129" y="396"/>
                  </a:lnTo>
                  <a:lnTo>
                    <a:pt x="134" y="406"/>
                  </a:lnTo>
                  <a:lnTo>
                    <a:pt x="136" y="408"/>
                  </a:lnTo>
                  <a:lnTo>
                    <a:pt x="139" y="406"/>
                  </a:lnTo>
                  <a:lnTo>
                    <a:pt x="139" y="396"/>
                  </a:lnTo>
                  <a:lnTo>
                    <a:pt x="141" y="392"/>
                  </a:lnTo>
                  <a:lnTo>
                    <a:pt x="156" y="389"/>
                  </a:lnTo>
                  <a:lnTo>
                    <a:pt x="163" y="382"/>
                  </a:lnTo>
                  <a:lnTo>
                    <a:pt x="163" y="375"/>
                  </a:lnTo>
                  <a:lnTo>
                    <a:pt x="165" y="372"/>
                  </a:lnTo>
                  <a:lnTo>
                    <a:pt x="172" y="372"/>
                  </a:lnTo>
                  <a:lnTo>
                    <a:pt x="177" y="370"/>
                  </a:lnTo>
                  <a:lnTo>
                    <a:pt x="180" y="365"/>
                  </a:lnTo>
                  <a:lnTo>
                    <a:pt x="185" y="353"/>
                  </a:lnTo>
                  <a:lnTo>
                    <a:pt x="182" y="341"/>
                  </a:lnTo>
                  <a:lnTo>
                    <a:pt x="192" y="331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9" y="327"/>
                  </a:lnTo>
                  <a:lnTo>
                    <a:pt x="213" y="324"/>
                  </a:lnTo>
                  <a:lnTo>
                    <a:pt x="216" y="317"/>
                  </a:lnTo>
                  <a:lnTo>
                    <a:pt x="221" y="307"/>
                  </a:lnTo>
                  <a:lnTo>
                    <a:pt x="225" y="307"/>
                  </a:lnTo>
                  <a:lnTo>
                    <a:pt x="230" y="295"/>
                  </a:lnTo>
                  <a:lnTo>
                    <a:pt x="242" y="295"/>
                  </a:lnTo>
                  <a:lnTo>
                    <a:pt x="252" y="305"/>
                  </a:lnTo>
                  <a:lnTo>
                    <a:pt x="264" y="283"/>
                  </a:lnTo>
                  <a:lnTo>
                    <a:pt x="273" y="279"/>
                  </a:lnTo>
                  <a:lnTo>
                    <a:pt x="288" y="264"/>
                  </a:lnTo>
                  <a:lnTo>
                    <a:pt x="293" y="257"/>
                  </a:lnTo>
                  <a:lnTo>
                    <a:pt x="295" y="255"/>
                  </a:lnTo>
                  <a:lnTo>
                    <a:pt x="300" y="255"/>
                  </a:lnTo>
                  <a:lnTo>
                    <a:pt x="307" y="250"/>
                  </a:lnTo>
                  <a:lnTo>
                    <a:pt x="312" y="240"/>
                  </a:lnTo>
                  <a:lnTo>
                    <a:pt x="309" y="235"/>
                  </a:lnTo>
                  <a:lnTo>
                    <a:pt x="302" y="231"/>
                  </a:lnTo>
                  <a:lnTo>
                    <a:pt x="302" y="233"/>
                  </a:lnTo>
                  <a:lnTo>
                    <a:pt x="297" y="231"/>
                  </a:lnTo>
                  <a:lnTo>
                    <a:pt x="300" y="223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297" y="202"/>
                  </a:lnTo>
                  <a:lnTo>
                    <a:pt x="288" y="197"/>
                  </a:lnTo>
                  <a:lnTo>
                    <a:pt x="283" y="199"/>
                  </a:lnTo>
                  <a:lnTo>
                    <a:pt x="281" y="202"/>
                  </a:lnTo>
                  <a:lnTo>
                    <a:pt x="273" y="204"/>
                  </a:lnTo>
                  <a:lnTo>
                    <a:pt x="266" y="202"/>
                  </a:lnTo>
                  <a:lnTo>
                    <a:pt x="259" y="173"/>
                  </a:lnTo>
                  <a:lnTo>
                    <a:pt x="261" y="170"/>
                  </a:lnTo>
                  <a:lnTo>
                    <a:pt x="261" y="166"/>
                  </a:lnTo>
                  <a:lnTo>
                    <a:pt x="259" y="163"/>
                  </a:lnTo>
                  <a:lnTo>
                    <a:pt x="252" y="163"/>
                  </a:lnTo>
                  <a:lnTo>
                    <a:pt x="249" y="166"/>
                  </a:lnTo>
                  <a:lnTo>
                    <a:pt x="240" y="161"/>
                  </a:lnTo>
                  <a:lnTo>
                    <a:pt x="233" y="161"/>
                  </a:lnTo>
                  <a:lnTo>
                    <a:pt x="228" y="158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187" y="21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4" y="5"/>
                  </a:lnTo>
                  <a:lnTo>
                    <a:pt x="132" y="9"/>
                  </a:lnTo>
                  <a:lnTo>
                    <a:pt x="127" y="9"/>
                  </a:lnTo>
                  <a:lnTo>
                    <a:pt x="115" y="17"/>
                  </a:lnTo>
                  <a:lnTo>
                    <a:pt x="98" y="29"/>
                  </a:lnTo>
                  <a:lnTo>
                    <a:pt x="93" y="31"/>
                  </a:lnTo>
                  <a:lnTo>
                    <a:pt x="86" y="24"/>
                  </a:lnTo>
                  <a:lnTo>
                    <a:pt x="88" y="12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67" y="12"/>
                  </a:lnTo>
                  <a:lnTo>
                    <a:pt x="40" y="103"/>
                  </a:lnTo>
                  <a:lnTo>
                    <a:pt x="38" y="115"/>
                  </a:lnTo>
                  <a:lnTo>
                    <a:pt x="43" y="122"/>
                  </a:lnTo>
                  <a:lnTo>
                    <a:pt x="45" y="132"/>
                  </a:lnTo>
                  <a:lnTo>
                    <a:pt x="40" y="139"/>
                  </a:lnTo>
                  <a:lnTo>
                    <a:pt x="38" y="144"/>
                  </a:lnTo>
                  <a:lnTo>
                    <a:pt x="33" y="151"/>
                  </a:lnTo>
                  <a:lnTo>
                    <a:pt x="43" y="190"/>
                  </a:lnTo>
                  <a:lnTo>
                    <a:pt x="38" y="202"/>
                  </a:lnTo>
                  <a:lnTo>
                    <a:pt x="38" y="211"/>
                  </a:lnTo>
                  <a:lnTo>
                    <a:pt x="24" y="228"/>
                  </a:lnTo>
                  <a:lnTo>
                    <a:pt x="24" y="235"/>
                  </a:lnTo>
                  <a:lnTo>
                    <a:pt x="28" y="247"/>
                  </a:lnTo>
                  <a:lnTo>
                    <a:pt x="26" y="250"/>
                  </a:lnTo>
                  <a:lnTo>
                    <a:pt x="19" y="250"/>
                  </a:lnTo>
                  <a:lnTo>
                    <a:pt x="21" y="259"/>
                  </a:lnTo>
                  <a:lnTo>
                    <a:pt x="19" y="264"/>
                  </a:lnTo>
                  <a:lnTo>
                    <a:pt x="14" y="264"/>
                  </a:lnTo>
                  <a:lnTo>
                    <a:pt x="7" y="262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84"/>
            <p:cNvSpPr/>
            <p:nvPr/>
          </p:nvSpPr>
          <p:spPr>
            <a:xfrm>
              <a:off x="6251041" y="2878788"/>
              <a:ext cx="792163" cy="511175"/>
            </a:xfrm>
            <a:custGeom>
              <a:avLst/>
              <a:gdLst/>
              <a:ahLst/>
              <a:cxnLst/>
              <a:rect l="l" t="t" r="r" b="b"/>
              <a:pathLst>
                <a:path w="499" h="322" extrusionOk="0">
                  <a:moveTo>
                    <a:pt x="125" y="305"/>
                  </a:moveTo>
                  <a:lnTo>
                    <a:pt x="348" y="262"/>
                  </a:lnTo>
                  <a:lnTo>
                    <a:pt x="420" y="250"/>
                  </a:lnTo>
                  <a:lnTo>
                    <a:pt x="420" y="247"/>
                  </a:lnTo>
                  <a:lnTo>
                    <a:pt x="425" y="247"/>
                  </a:lnTo>
                  <a:lnTo>
                    <a:pt x="425" y="240"/>
                  </a:lnTo>
                  <a:lnTo>
                    <a:pt x="432" y="233"/>
                  </a:lnTo>
                  <a:lnTo>
                    <a:pt x="442" y="230"/>
                  </a:lnTo>
                  <a:lnTo>
                    <a:pt x="449" y="233"/>
                  </a:lnTo>
                  <a:lnTo>
                    <a:pt x="468" y="218"/>
                  </a:lnTo>
                  <a:lnTo>
                    <a:pt x="470" y="206"/>
                  </a:lnTo>
                  <a:lnTo>
                    <a:pt x="485" y="194"/>
                  </a:lnTo>
                  <a:lnTo>
                    <a:pt x="497" y="187"/>
                  </a:lnTo>
                  <a:lnTo>
                    <a:pt x="499" y="185"/>
                  </a:lnTo>
                  <a:lnTo>
                    <a:pt x="487" y="175"/>
                  </a:lnTo>
                  <a:lnTo>
                    <a:pt x="482" y="170"/>
                  </a:lnTo>
                  <a:lnTo>
                    <a:pt x="475" y="168"/>
                  </a:lnTo>
                  <a:lnTo>
                    <a:pt x="473" y="165"/>
                  </a:lnTo>
                  <a:lnTo>
                    <a:pt x="466" y="161"/>
                  </a:lnTo>
                  <a:lnTo>
                    <a:pt x="461" y="149"/>
                  </a:lnTo>
                  <a:lnTo>
                    <a:pt x="451" y="149"/>
                  </a:lnTo>
                  <a:lnTo>
                    <a:pt x="449" y="146"/>
                  </a:lnTo>
                  <a:lnTo>
                    <a:pt x="449" y="127"/>
                  </a:lnTo>
                  <a:lnTo>
                    <a:pt x="454" y="122"/>
                  </a:lnTo>
                  <a:lnTo>
                    <a:pt x="451" y="113"/>
                  </a:lnTo>
                  <a:lnTo>
                    <a:pt x="446" y="105"/>
                  </a:lnTo>
                  <a:lnTo>
                    <a:pt x="446" y="103"/>
                  </a:lnTo>
                  <a:lnTo>
                    <a:pt x="446" y="98"/>
                  </a:lnTo>
                  <a:lnTo>
                    <a:pt x="456" y="89"/>
                  </a:lnTo>
                  <a:lnTo>
                    <a:pt x="461" y="74"/>
                  </a:lnTo>
                  <a:lnTo>
                    <a:pt x="461" y="69"/>
                  </a:lnTo>
                  <a:lnTo>
                    <a:pt x="466" y="60"/>
                  </a:lnTo>
                  <a:lnTo>
                    <a:pt x="470" y="57"/>
                  </a:lnTo>
                  <a:lnTo>
                    <a:pt x="463" y="52"/>
                  </a:lnTo>
                  <a:lnTo>
                    <a:pt x="444" y="50"/>
                  </a:lnTo>
                  <a:lnTo>
                    <a:pt x="442" y="48"/>
                  </a:lnTo>
                  <a:lnTo>
                    <a:pt x="439" y="45"/>
                  </a:lnTo>
                  <a:lnTo>
                    <a:pt x="437" y="36"/>
                  </a:lnTo>
                  <a:lnTo>
                    <a:pt x="425" y="16"/>
                  </a:lnTo>
                  <a:lnTo>
                    <a:pt x="420" y="14"/>
                  </a:lnTo>
                  <a:lnTo>
                    <a:pt x="418" y="12"/>
                  </a:lnTo>
                  <a:lnTo>
                    <a:pt x="415" y="12"/>
                  </a:lnTo>
                  <a:lnTo>
                    <a:pt x="413" y="9"/>
                  </a:lnTo>
                  <a:lnTo>
                    <a:pt x="410" y="4"/>
                  </a:lnTo>
                  <a:lnTo>
                    <a:pt x="403" y="0"/>
                  </a:lnTo>
                  <a:lnTo>
                    <a:pt x="60" y="69"/>
                  </a:lnTo>
                  <a:lnTo>
                    <a:pt x="53" y="40"/>
                  </a:lnTo>
                  <a:lnTo>
                    <a:pt x="36" y="57"/>
                  </a:lnTo>
                  <a:lnTo>
                    <a:pt x="31" y="60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1" y="67"/>
                  </a:lnTo>
                  <a:lnTo>
                    <a:pt x="7" y="81"/>
                  </a:lnTo>
                  <a:lnTo>
                    <a:pt x="0" y="86"/>
                  </a:lnTo>
                  <a:lnTo>
                    <a:pt x="26" y="226"/>
                  </a:lnTo>
                  <a:lnTo>
                    <a:pt x="41" y="322"/>
                  </a:lnTo>
                  <a:lnTo>
                    <a:pt x="125" y="305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84"/>
            <p:cNvSpPr/>
            <p:nvPr/>
          </p:nvSpPr>
          <p:spPr>
            <a:xfrm>
              <a:off x="5462054" y="2431113"/>
              <a:ext cx="525463" cy="722312"/>
            </a:xfrm>
            <a:custGeom>
              <a:avLst/>
              <a:gdLst/>
              <a:ahLst/>
              <a:cxnLst/>
              <a:rect l="l" t="t" r="r" b="b"/>
              <a:pathLst>
                <a:path w="331" h="455" extrusionOk="0">
                  <a:moveTo>
                    <a:pt x="0" y="455"/>
                  </a:moveTo>
                  <a:lnTo>
                    <a:pt x="165" y="433"/>
                  </a:lnTo>
                  <a:lnTo>
                    <a:pt x="165" y="438"/>
                  </a:lnTo>
                  <a:lnTo>
                    <a:pt x="269" y="423"/>
                  </a:lnTo>
                  <a:lnTo>
                    <a:pt x="271" y="419"/>
                  </a:lnTo>
                  <a:lnTo>
                    <a:pt x="283" y="395"/>
                  </a:lnTo>
                  <a:lnTo>
                    <a:pt x="288" y="387"/>
                  </a:lnTo>
                  <a:lnTo>
                    <a:pt x="288" y="371"/>
                  </a:lnTo>
                  <a:lnTo>
                    <a:pt x="293" y="356"/>
                  </a:lnTo>
                  <a:lnTo>
                    <a:pt x="305" y="346"/>
                  </a:lnTo>
                  <a:lnTo>
                    <a:pt x="305" y="332"/>
                  </a:lnTo>
                  <a:lnTo>
                    <a:pt x="307" y="330"/>
                  </a:lnTo>
                  <a:lnTo>
                    <a:pt x="307" y="322"/>
                  </a:lnTo>
                  <a:lnTo>
                    <a:pt x="317" y="315"/>
                  </a:lnTo>
                  <a:lnTo>
                    <a:pt x="319" y="322"/>
                  </a:lnTo>
                  <a:lnTo>
                    <a:pt x="321" y="322"/>
                  </a:lnTo>
                  <a:lnTo>
                    <a:pt x="326" y="320"/>
                  </a:lnTo>
                  <a:lnTo>
                    <a:pt x="329" y="318"/>
                  </a:lnTo>
                  <a:lnTo>
                    <a:pt x="331" y="310"/>
                  </a:lnTo>
                  <a:lnTo>
                    <a:pt x="329" y="296"/>
                  </a:lnTo>
                  <a:lnTo>
                    <a:pt x="331" y="277"/>
                  </a:lnTo>
                  <a:lnTo>
                    <a:pt x="324" y="265"/>
                  </a:lnTo>
                  <a:lnTo>
                    <a:pt x="321" y="238"/>
                  </a:lnTo>
                  <a:lnTo>
                    <a:pt x="297" y="178"/>
                  </a:lnTo>
                  <a:lnTo>
                    <a:pt x="273" y="171"/>
                  </a:lnTo>
                  <a:lnTo>
                    <a:pt x="266" y="176"/>
                  </a:lnTo>
                  <a:lnTo>
                    <a:pt x="254" y="188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21" y="226"/>
                  </a:lnTo>
                  <a:lnTo>
                    <a:pt x="211" y="221"/>
                  </a:lnTo>
                  <a:lnTo>
                    <a:pt x="209" y="219"/>
                  </a:lnTo>
                  <a:lnTo>
                    <a:pt x="204" y="209"/>
                  </a:lnTo>
                  <a:lnTo>
                    <a:pt x="206" y="193"/>
                  </a:lnTo>
                  <a:lnTo>
                    <a:pt x="211" y="185"/>
                  </a:lnTo>
                  <a:lnTo>
                    <a:pt x="225" y="176"/>
                  </a:lnTo>
                  <a:lnTo>
                    <a:pt x="228" y="169"/>
                  </a:lnTo>
                  <a:lnTo>
                    <a:pt x="230" y="164"/>
                  </a:lnTo>
                  <a:lnTo>
                    <a:pt x="230" y="157"/>
                  </a:lnTo>
                  <a:lnTo>
                    <a:pt x="237" y="152"/>
                  </a:lnTo>
                  <a:lnTo>
                    <a:pt x="245" y="140"/>
                  </a:lnTo>
                  <a:lnTo>
                    <a:pt x="245" y="111"/>
                  </a:lnTo>
                  <a:lnTo>
                    <a:pt x="240" y="99"/>
                  </a:lnTo>
                  <a:lnTo>
                    <a:pt x="235" y="92"/>
                  </a:lnTo>
                  <a:lnTo>
                    <a:pt x="228" y="82"/>
                  </a:lnTo>
                  <a:lnTo>
                    <a:pt x="223" y="75"/>
                  </a:lnTo>
                  <a:lnTo>
                    <a:pt x="225" y="70"/>
                  </a:lnTo>
                  <a:lnTo>
                    <a:pt x="235" y="65"/>
                  </a:lnTo>
                  <a:lnTo>
                    <a:pt x="237" y="63"/>
                  </a:lnTo>
                  <a:lnTo>
                    <a:pt x="225" y="44"/>
                  </a:lnTo>
                  <a:lnTo>
                    <a:pt x="216" y="39"/>
                  </a:lnTo>
                  <a:lnTo>
                    <a:pt x="189" y="27"/>
                  </a:lnTo>
                  <a:lnTo>
                    <a:pt x="168" y="24"/>
                  </a:lnTo>
                  <a:lnTo>
                    <a:pt x="163" y="17"/>
                  </a:lnTo>
                  <a:lnTo>
                    <a:pt x="146" y="12"/>
                  </a:lnTo>
                  <a:lnTo>
                    <a:pt x="132" y="8"/>
                  </a:lnTo>
                  <a:lnTo>
                    <a:pt x="120" y="0"/>
                  </a:lnTo>
                  <a:lnTo>
                    <a:pt x="113" y="5"/>
                  </a:lnTo>
                  <a:lnTo>
                    <a:pt x="105" y="1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3" y="46"/>
                  </a:lnTo>
                  <a:lnTo>
                    <a:pt x="101" y="48"/>
                  </a:lnTo>
                  <a:lnTo>
                    <a:pt x="93" y="51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77" y="72"/>
                  </a:lnTo>
                  <a:lnTo>
                    <a:pt x="79" y="84"/>
                  </a:lnTo>
                  <a:lnTo>
                    <a:pt x="79" y="97"/>
                  </a:lnTo>
                  <a:lnTo>
                    <a:pt x="74" y="109"/>
                  </a:lnTo>
                  <a:lnTo>
                    <a:pt x="65" y="113"/>
                  </a:lnTo>
                  <a:lnTo>
                    <a:pt x="62" y="104"/>
                  </a:lnTo>
                  <a:lnTo>
                    <a:pt x="67" y="94"/>
                  </a:lnTo>
                  <a:lnTo>
                    <a:pt x="62" y="82"/>
                  </a:lnTo>
                  <a:lnTo>
                    <a:pt x="65" y="77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55" y="84"/>
                  </a:lnTo>
                  <a:lnTo>
                    <a:pt x="53" y="94"/>
                  </a:lnTo>
                  <a:lnTo>
                    <a:pt x="48" y="101"/>
                  </a:lnTo>
                  <a:lnTo>
                    <a:pt x="43" y="101"/>
                  </a:lnTo>
                  <a:lnTo>
                    <a:pt x="33" y="109"/>
                  </a:lnTo>
                  <a:lnTo>
                    <a:pt x="28" y="118"/>
                  </a:lnTo>
                  <a:lnTo>
                    <a:pt x="28" y="123"/>
                  </a:lnTo>
                  <a:lnTo>
                    <a:pt x="19" y="133"/>
                  </a:lnTo>
                  <a:lnTo>
                    <a:pt x="19" y="149"/>
                  </a:lnTo>
                  <a:lnTo>
                    <a:pt x="19" y="169"/>
                  </a:lnTo>
                  <a:lnTo>
                    <a:pt x="16" y="181"/>
                  </a:lnTo>
                  <a:lnTo>
                    <a:pt x="9" y="195"/>
                  </a:lnTo>
                  <a:lnTo>
                    <a:pt x="4" y="202"/>
                  </a:lnTo>
                  <a:lnTo>
                    <a:pt x="4" y="212"/>
                  </a:lnTo>
                  <a:lnTo>
                    <a:pt x="12" y="236"/>
                  </a:lnTo>
                  <a:lnTo>
                    <a:pt x="9" y="250"/>
                  </a:lnTo>
                  <a:lnTo>
                    <a:pt x="14" y="262"/>
                  </a:lnTo>
                  <a:lnTo>
                    <a:pt x="28" y="294"/>
                  </a:lnTo>
                  <a:lnTo>
                    <a:pt x="41" y="320"/>
                  </a:lnTo>
                  <a:lnTo>
                    <a:pt x="41" y="342"/>
                  </a:lnTo>
                  <a:lnTo>
                    <a:pt x="45" y="346"/>
                  </a:lnTo>
                  <a:lnTo>
                    <a:pt x="45" y="351"/>
                  </a:lnTo>
                  <a:lnTo>
                    <a:pt x="43" y="354"/>
                  </a:lnTo>
                  <a:lnTo>
                    <a:pt x="41" y="375"/>
                  </a:lnTo>
                  <a:lnTo>
                    <a:pt x="36" y="392"/>
                  </a:lnTo>
                  <a:lnTo>
                    <a:pt x="28" y="409"/>
                  </a:lnTo>
                  <a:lnTo>
                    <a:pt x="16" y="440"/>
                  </a:lnTo>
                  <a:lnTo>
                    <a:pt x="4" y="45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84"/>
            <p:cNvSpPr/>
            <p:nvPr/>
          </p:nvSpPr>
          <p:spPr>
            <a:xfrm>
              <a:off x="4969929" y="2188225"/>
              <a:ext cx="819150" cy="403225"/>
            </a:xfrm>
            <a:custGeom>
              <a:avLst/>
              <a:gdLst/>
              <a:ahLst/>
              <a:cxnLst/>
              <a:rect l="l" t="t" r="r" b="b"/>
              <a:pathLst>
                <a:path w="516" h="254" extrusionOk="0">
                  <a:moveTo>
                    <a:pt x="0" y="108"/>
                  </a:moveTo>
                  <a:lnTo>
                    <a:pt x="14" y="103"/>
                  </a:lnTo>
                  <a:lnTo>
                    <a:pt x="21" y="98"/>
                  </a:lnTo>
                  <a:lnTo>
                    <a:pt x="38" y="88"/>
                  </a:lnTo>
                  <a:lnTo>
                    <a:pt x="41" y="81"/>
                  </a:lnTo>
                  <a:lnTo>
                    <a:pt x="48" y="79"/>
                  </a:lnTo>
                  <a:lnTo>
                    <a:pt x="77" y="69"/>
                  </a:lnTo>
                  <a:lnTo>
                    <a:pt x="96" y="57"/>
                  </a:lnTo>
                  <a:lnTo>
                    <a:pt x="120" y="33"/>
                  </a:lnTo>
                  <a:lnTo>
                    <a:pt x="127" y="31"/>
                  </a:lnTo>
                  <a:lnTo>
                    <a:pt x="146" y="9"/>
                  </a:lnTo>
                  <a:lnTo>
                    <a:pt x="161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78" y="12"/>
                  </a:lnTo>
                  <a:lnTo>
                    <a:pt x="175" y="12"/>
                  </a:lnTo>
                  <a:lnTo>
                    <a:pt x="170" y="21"/>
                  </a:lnTo>
                  <a:lnTo>
                    <a:pt x="154" y="40"/>
                  </a:lnTo>
                  <a:lnTo>
                    <a:pt x="146" y="48"/>
                  </a:lnTo>
                  <a:lnTo>
                    <a:pt x="142" y="52"/>
                  </a:lnTo>
                  <a:lnTo>
                    <a:pt x="139" y="67"/>
                  </a:lnTo>
                  <a:lnTo>
                    <a:pt x="142" y="79"/>
                  </a:lnTo>
                  <a:lnTo>
                    <a:pt x="144" y="72"/>
                  </a:lnTo>
                  <a:lnTo>
                    <a:pt x="158" y="62"/>
                  </a:lnTo>
                  <a:lnTo>
                    <a:pt x="166" y="62"/>
                  </a:lnTo>
                  <a:lnTo>
                    <a:pt x="173" y="60"/>
                  </a:lnTo>
                  <a:lnTo>
                    <a:pt x="202" y="72"/>
                  </a:lnTo>
                  <a:lnTo>
                    <a:pt x="226" y="98"/>
                  </a:lnTo>
                  <a:lnTo>
                    <a:pt x="245" y="96"/>
                  </a:lnTo>
                  <a:lnTo>
                    <a:pt x="252" y="98"/>
                  </a:lnTo>
                  <a:lnTo>
                    <a:pt x="259" y="101"/>
                  </a:lnTo>
                  <a:lnTo>
                    <a:pt x="266" y="101"/>
                  </a:lnTo>
                  <a:lnTo>
                    <a:pt x="269" y="101"/>
                  </a:lnTo>
                  <a:lnTo>
                    <a:pt x="276" y="103"/>
                  </a:lnTo>
                  <a:lnTo>
                    <a:pt x="276" y="105"/>
                  </a:lnTo>
                  <a:lnTo>
                    <a:pt x="278" y="103"/>
                  </a:lnTo>
                  <a:lnTo>
                    <a:pt x="283" y="96"/>
                  </a:lnTo>
                  <a:lnTo>
                    <a:pt x="302" y="81"/>
                  </a:lnTo>
                  <a:lnTo>
                    <a:pt x="370" y="64"/>
                  </a:lnTo>
                  <a:lnTo>
                    <a:pt x="389" y="52"/>
                  </a:lnTo>
                  <a:lnTo>
                    <a:pt x="396" y="50"/>
                  </a:lnTo>
                  <a:lnTo>
                    <a:pt x="401" y="55"/>
                  </a:lnTo>
                  <a:lnTo>
                    <a:pt x="394" y="64"/>
                  </a:lnTo>
                  <a:lnTo>
                    <a:pt x="394" y="69"/>
                  </a:lnTo>
                  <a:lnTo>
                    <a:pt x="403" y="86"/>
                  </a:lnTo>
                  <a:lnTo>
                    <a:pt x="408" y="88"/>
                  </a:lnTo>
                  <a:lnTo>
                    <a:pt x="411" y="86"/>
                  </a:lnTo>
                  <a:lnTo>
                    <a:pt x="423" y="86"/>
                  </a:lnTo>
                  <a:lnTo>
                    <a:pt x="427" y="84"/>
                  </a:lnTo>
                  <a:lnTo>
                    <a:pt x="449" y="81"/>
                  </a:lnTo>
                  <a:lnTo>
                    <a:pt x="459" y="86"/>
                  </a:lnTo>
                  <a:lnTo>
                    <a:pt x="468" y="103"/>
                  </a:lnTo>
                  <a:lnTo>
                    <a:pt x="473" y="110"/>
                  </a:lnTo>
                  <a:lnTo>
                    <a:pt x="490" y="117"/>
                  </a:lnTo>
                  <a:lnTo>
                    <a:pt x="507" y="115"/>
                  </a:lnTo>
                  <a:lnTo>
                    <a:pt x="511" y="115"/>
                  </a:lnTo>
                  <a:lnTo>
                    <a:pt x="516" y="117"/>
                  </a:lnTo>
                  <a:lnTo>
                    <a:pt x="516" y="125"/>
                  </a:lnTo>
                  <a:lnTo>
                    <a:pt x="509" y="132"/>
                  </a:lnTo>
                  <a:lnTo>
                    <a:pt x="499" y="132"/>
                  </a:lnTo>
                  <a:lnTo>
                    <a:pt x="492" y="132"/>
                  </a:lnTo>
                  <a:lnTo>
                    <a:pt x="492" y="127"/>
                  </a:lnTo>
                  <a:lnTo>
                    <a:pt x="487" y="127"/>
                  </a:lnTo>
                  <a:lnTo>
                    <a:pt x="478" y="134"/>
                  </a:lnTo>
                  <a:lnTo>
                    <a:pt x="471" y="132"/>
                  </a:lnTo>
                  <a:lnTo>
                    <a:pt x="463" y="129"/>
                  </a:lnTo>
                  <a:lnTo>
                    <a:pt x="444" y="134"/>
                  </a:lnTo>
                  <a:lnTo>
                    <a:pt x="435" y="132"/>
                  </a:lnTo>
                  <a:lnTo>
                    <a:pt x="430" y="134"/>
                  </a:lnTo>
                  <a:lnTo>
                    <a:pt x="432" y="144"/>
                  </a:lnTo>
                  <a:lnTo>
                    <a:pt x="430" y="149"/>
                  </a:lnTo>
                  <a:lnTo>
                    <a:pt x="425" y="146"/>
                  </a:lnTo>
                  <a:lnTo>
                    <a:pt x="413" y="137"/>
                  </a:lnTo>
                  <a:lnTo>
                    <a:pt x="387" y="132"/>
                  </a:lnTo>
                  <a:lnTo>
                    <a:pt x="379" y="134"/>
                  </a:lnTo>
                  <a:lnTo>
                    <a:pt x="372" y="132"/>
                  </a:lnTo>
                  <a:lnTo>
                    <a:pt x="353" y="144"/>
                  </a:lnTo>
                  <a:lnTo>
                    <a:pt x="351" y="144"/>
                  </a:lnTo>
                  <a:lnTo>
                    <a:pt x="341" y="149"/>
                  </a:lnTo>
                  <a:lnTo>
                    <a:pt x="338" y="153"/>
                  </a:lnTo>
                  <a:lnTo>
                    <a:pt x="336" y="153"/>
                  </a:lnTo>
                  <a:lnTo>
                    <a:pt x="324" y="151"/>
                  </a:lnTo>
                  <a:lnTo>
                    <a:pt x="312" y="153"/>
                  </a:lnTo>
                  <a:lnTo>
                    <a:pt x="312" y="163"/>
                  </a:lnTo>
                  <a:lnTo>
                    <a:pt x="310" y="168"/>
                  </a:lnTo>
                  <a:lnTo>
                    <a:pt x="286" y="189"/>
                  </a:lnTo>
                  <a:lnTo>
                    <a:pt x="281" y="187"/>
                  </a:lnTo>
                  <a:lnTo>
                    <a:pt x="278" y="185"/>
                  </a:lnTo>
                  <a:lnTo>
                    <a:pt x="288" y="170"/>
                  </a:lnTo>
                  <a:lnTo>
                    <a:pt x="288" y="165"/>
                  </a:lnTo>
                  <a:lnTo>
                    <a:pt x="276" y="165"/>
                  </a:lnTo>
                  <a:lnTo>
                    <a:pt x="271" y="177"/>
                  </a:lnTo>
                  <a:lnTo>
                    <a:pt x="266" y="182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7" y="168"/>
                  </a:lnTo>
                  <a:lnTo>
                    <a:pt x="254" y="182"/>
                  </a:lnTo>
                  <a:lnTo>
                    <a:pt x="245" y="197"/>
                  </a:lnTo>
                  <a:lnTo>
                    <a:pt x="240" y="211"/>
                  </a:lnTo>
                  <a:lnTo>
                    <a:pt x="235" y="221"/>
                  </a:lnTo>
                  <a:lnTo>
                    <a:pt x="226" y="237"/>
                  </a:lnTo>
                  <a:lnTo>
                    <a:pt x="226" y="250"/>
                  </a:lnTo>
                  <a:lnTo>
                    <a:pt x="223" y="254"/>
                  </a:lnTo>
                  <a:lnTo>
                    <a:pt x="211" y="247"/>
                  </a:lnTo>
                  <a:lnTo>
                    <a:pt x="209" y="235"/>
                  </a:lnTo>
                  <a:lnTo>
                    <a:pt x="211" y="230"/>
                  </a:lnTo>
                  <a:lnTo>
                    <a:pt x="214" y="225"/>
                  </a:lnTo>
                  <a:lnTo>
                    <a:pt x="211" y="223"/>
                  </a:lnTo>
                  <a:lnTo>
                    <a:pt x="199" y="225"/>
                  </a:lnTo>
                  <a:lnTo>
                    <a:pt x="197" y="225"/>
                  </a:lnTo>
                  <a:lnTo>
                    <a:pt x="199" y="197"/>
                  </a:lnTo>
                  <a:lnTo>
                    <a:pt x="199" y="187"/>
                  </a:lnTo>
                  <a:lnTo>
                    <a:pt x="185" y="180"/>
                  </a:lnTo>
                  <a:lnTo>
                    <a:pt x="173" y="177"/>
                  </a:lnTo>
                  <a:lnTo>
                    <a:pt x="175" y="175"/>
                  </a:lnTo>
                  <a:lnTo>
                    <a:pt x="175" y="173"/>
                  </a:lnTo>
                  <a:lnTo>
                    <a:pt x="173" y="168"/>
                  </a:lnTo>
                  <a:lnTo>
                    <a:pt x="161" y="165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4" y="165"/>
                  </a:lnTo>
                  <a:lnTo>
                    <a:pt x="132" y="161"/>
                  </a:lnTo>
                  <a:lnTo>
                    <a:pt x="122" y="161"/>
                  </a:lnTo>
                  <a:lnTo>
                    <a:pt x="106" y="149"/>
                  </a:lnTo>
                  <a:lnTo>
                    <a:pt x="98" y="149"/>
                  </a:lnTo>
                  <a:lnTo>
                    <a:pt x="26" y="134"/>
                  </a:lnTo>
                  <a:lnTo>
                    <a:pt x="21" y="132"/>
                  </a:lnTo>
                  <a:lnTo>
                    <a:pt x="19" y="120"/>
                  </a:lnTo>
                  <a:lnTo>
                    <a:pt x="14" y="115"/>
                  </a:lnTo>
                  <a:lnTo>
                    <a:pt x="2" y="11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84"/>
            <p:cNvSpPr/>
            <p:nvPr/>
          </p:nvSpPr>
          <p:spPr>
            <a:xfrm>
              <a:off x="7119404" y="2599388"/>
              <a:ext cx="446088" cy="233362"/>
            </a:xfrm>
            <a:custGeom>
              <a:avLst/>
              <a:gdLst/>
              <a:ahLst/>
              <a:cxnLst/>
              <a:rect l="l" t="t" r="r" b="b"/>
              <a:pathLst>
                <a:path w="281" h="147" extrusionOk="0">
                  <a:moveTo>
                    <a:pt x="0" y="63"/>
                  </a:moveTo>
                  <a:lnTo>
                    <a:pt x="58" y="51"/>
                  </a:lnTo>
                  <a:lnTo>
                    <a:pt x="149" y="29"/>
                  </a:lnTo>
                  <a:lnTo>
                    <a:pt x="149" y="24"/>
                  </a:lnTo>
                  <a:lnTo>
                    <a:pt x="152" y="22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17"/>
                  </a:lnTo>
                  <a:lnTo>
                    <a:pt x="164" y="15"/>
                  </a:lnTo>
                  <a:lnTo>
                    <a:pt x="168" y="3"/>
                  </a:lnTo>
                  <a:lnTo>
                    <a:pt x="176" y="0"/>
                  </a:lnTo>
                  <a:lnTo>
                    <a:pt x="180" y="3"/>
                  </a:lnTo>
                  <a:lnTo>
                    <a:pt x="183" y="17"/>
                  </a:lnTo>
                  <a:lnTo>
                    <a:pt x="195" y="24"/>
                  </a:lnTo>
                  <a:lnTo>
                    <a:pt x="197" y="29"/>
                  </a:lnTo>
                  <a:lnTo>
                    <a:pt x="195" y="34"/>
                  </a:lnTo>
                  <a:lnTo>
                    <a:pt x="190" y="36"/>
                  </a:lnTo>
                  <a:lnTo>
                    <a:pt x="185" y="46"/>
                  </a:lnTo>
                  <a:lnTo>
                    <a:pt x="183" y="58"/>
                  </a:lnTo>
                  <a:lnTo>
                    <a:pt x="183" y="63"/>
                  </a:lnTo>
                  <a:lnTo>
                    <a:pt x="195" y="63"/>
                  </a:lnTo>
                  <a:lnTo>
                    <a:pt x="204" y="70"/>
                  </a:lnTo>
                  <a:lnTo>
                    <a:pt x="221" y="87"/>
                  </a:lnTo>
                  <a:lnTo>
                    <a:pt x="226" y="96"/>
                  </a:lnTo>
                  <a:lnTo>
                    <a:pt x="233" y="106"/>
                  </a:lnTo>
                  <a:lnTo>
                    <a:pt x="252" y="106"/>
                  </a:lnTo>
                  <a:lnTo>
                    <a:pt x="264" y="101"/>
                  </a:lnTo>
                  <a:lnTo>
                    <a:pt x="272" y="89"/>
                  </a:lnTo>
                  <a:lnTo>
                    <a:pt x="267" y="87"/>
                  </a:lnTo>
                  <a:lnTo>
                    <a:pt x="260" y="79"/>
                  </a:lnTo>
                  <a:lnTo>
                    <a:pt x="250" y="75"/>
                  </a:lnTo>
                  <a:lnTo>
                    <a:pt x="250" y="70"/>
                  </a:lnTo>
                  <a:lnTo>
                    <a:pt x="257" y="70"/>
                  </a:lnTo>
                  <a:lnTo>
                    <a:pt x="262" y="70"/>
                  </a:lnTo>
                  <a:lnTo>
                    <a:pt x="274" y="89"/>
                  </a:lnTo>
                  <a:lnTo>
                    <a:pt x="281" y="106"/>
                  </a:lnTo>
                  <a:lnTo>
                    <a:pt x="281" y="115"/>
                  </a:lnTo>
                  <a:lnTo>
                    <a:pt x="274" y="111"/>
                  </a:lnTo>
                  <a:lnTo>
                    <a:pt x="264" y="118"/>
                  </a:lnTo>
                  <a:lnTo>
                    <a:pt x="250" y="123"/>
                  </a:lnTo>
                  <a:lnTo>
                    <a:pt x="238" y="135"/>
                  </a:lnTo>
                  <a:lnTo>
                    <a:pt x="233" y="135"/>
                  </a:lnTo>
                  <a:lnTo>
                    <a:pt x="231" y="132"/>
                  </a:lnTo>
                  <a:lnTo>
                    <a:pt x="231" y="128"/>
                  </a:lnTo>
                  <a:lnTo>
                    <a:pt x="228" y="118"/>
                  </a:lnTo>
                  <a:lnTo>
                    <a:pt x="226" y="118"/>
                  </a:lnTo>
                  <a:lnTo>
                    <a:pt x="219" y="132"/>
                  </a:lnTo>
                  <a:lnTo>
                    <a:pt x="209" y="144"/>
                  </a:lnTo>
                  <a:lnTo>
                    <a:pt x="204" y="147"/>
                  </a:lnTo>
                  <a:lnTo>
                    <a:pt x="200" y="140"/>
                  </a:lnTo>
                  <a:lnTo>
                    <a:pt x="200" y="137"/>
                  </a:lnTo>
                  <a:lnTo>
                    <a:pt x="195" y="137"/>
                  </a:lnTo>
                  <a:lnTo>
                    <a:pt x="195" y="135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73" y="123"/>
                  </a:lnTo>
                  <a:lnTo>
                    <a:pt x="168" y="113"/>
                  </a:lnTo>
                  <a:lnTo>
                    <a:pt x="164" y="111"/>
                  </a:lnTo>
                  <a:lnTo>
                    <a:pt x="161" y="101"/>
                  </a:lnTo>
                  <a:lnTo>
                    <a:pt x="130" y="108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6" y="132"/>
                  </a:lnTo>
                  <a:lnTo>
                    <a:pt x="51" y="128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84"/>
            <p:cNvSpPr/>
            <p:nvPr/>
          </p:nvSpPr>
          <p:spPr>
            <a:xfrm>
              <a:off x="7325779" y="2759725"/>
              <a:ext cx="117475" cy="130175"/>
            </a:xfrm>
            <a:custGeom>
              <a:avLst/>
              <a:gdLst/>
              <a:ahLst/>
              <a:cxnLst/>
              <a:rect l="l" t="t" r="r" b="b"/>
              <a:pathLst>
                <a:path w="74" h="82" extrusionOk="0">
                  <a:moveTo>
                    <a:pt x="0" y="7"/>
                  </a:moveTo>
                  <a:lnTo>
                    <a:pt x="19" y="67"/>
                  </a:lnTo>
                  <a:lnTo>
                    <a:pt x="17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36" y="72"/>
                  </a:lnTo>
                  <a:lnTo>
                    <a:pt x="46" y="63"/>
                  </a:lnTo>
                  <a:lnTo>
                    <a:pt x="46" y="58"/>
                  </a:lnTo>
                  <a:lnTo>
                    <a:pt x="41" y="53"/>
                  </a:lnTo>
                  <a:lnTo>
                    <a:pt x="41" y="43"/>
                  </a:lnTo>
                  <a:lnTo>
                    <a:pt x="48" y="36"/>
                  </a:lnTo>
                  <a:lnTo>
                    <a:pt x="50" y="39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53" y="60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62" y="53"/>
                  </a:lnTo>
                  <a:lnTo>
                    <a:pt x="67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39"/>
                  </a:lnTo>
                  <a:lnTo>
                    <a:pt x="70" y="36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43" y="22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84"/>
            <p:cNvSpPr/>
            <p:nvPr/>
          </p:nvSpPr>
          <p:spPr>
            <a:xfrm>
              <a:off x="7124166" y="2770838"/>
              <a:ext cx="231775" cy="228600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0" y="32"/>
                  </a:moveTo>
                  <a:lnTo>
                    <a:pt x="48" y="20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127" y="0"/>
                  </a:lnTo>
                  <a:lnTo>
                    <a:pt x="146" y="60"/>
                  </a:lnTo>
                  <a:lnTo>
                    <a:pt x="144" y="65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4" y="75"/>
                  </a:lnTo>
                  <a:lnTo>
                    <a:pt x="134" y="77"/>
                  </a:lnTo>
                  <a:lnTo>
                    <a:pt x="110" y="87"/>
                  </a:lnTo>
                  <a:lnTo>
                    <a:pt x="103" y="84"/>
                  </a:lnTo>
                  <a:lnTo>
                    <a:pt x="101" y="87"/>
                  </a:lnTo>
                  <a:lnTo>
                    <a:pt x="101" y="92"/>
                  </a:lnTo>
                  <a:lnTo>
                    <a:pt x="98" y="94"/>
                  </a:lnTo>
                  <a:lnTo>
                    <a:pt x="84" y="96"/>
                  </a:lnTo>
                  <a:lnTo>
                    <a:pt x="62" y="104"/>
                  </a:lnTo>
                  <a:lnTo>
                    <a:pt x="60" y="101"/>
                  </a:lnTo>
                  <a:lnTo>
                    <a:pt x="50" y="116"/>
                  </a:lnTo>
                  <a:lnTo>
                    <a:pt x="21" y="137"/>
                  </a:lnTo>
                  <a:lnTo>
                    <a:pt x="9" y="144"/>
                  </a:lnTo>
                  <a:lnTo>
                    <a:pt x="2" y="135"/>
                  </a:lnTo>
                  <a:lnTo>
                    <a:pt x="14" y="123"/>
                  </a:lnTo>
                  <a:lnTo>
                    <a:pt x="17" y="116"/>
                  </a:lnTo>
                  <a:lnTo>
                    <a:pt x="9" y="10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84"/>
            <p:cNvSpPr/>
            <p:nvPr/>
          </p:nvSpPr>
          <p:spPr>
            <a:xfrm>
              <a:off x="6082766" y="3237563"/>
              <a:ext cx="609600" cy="601662"/>
            </a:xfrm>
            <a:custGeom>
              <a:avLst/>
              <a:gdLst/>
              <a:ahLst/>
              <a:cxnLst/>
              <a:rect l="l" t="t" r="r" b="b"/>
              <a:pathLst>
                <a:path w="384" h="379" extrusionOk="0">
                  <a:moveTo>
                    <a:pt x="132" y="0"/>
                  </a:moveTo>
                  <a:lnTo>
                    <a:pt x="127" y="0"/>
                  </a:lnTo>
                  <a:lnTo>
                    <a:pt x="123" y="4"/>
                  </a:lnTo>
                  <a:lnTo>
                    <a:pt x="127" y="16"/>
                  </a:lnTo>
                  <a:lnTo>
                    <a:pt x="115" y="26"/>
                  </a:lnTo>
                  <a:lnTo>
                    <a:pt x="132" y="33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5" y="108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96" y="136"/>
                  </a:lnTo>
                  <a:lnTo>
                    <a:pt x="96" y="141"/>
                  </a:lnTo>
                  <a:lnTo>
                    <a:pt x="84" y="144"/>
                  </a:lnTo>
                  <a:lnTo>
                    <a:pt x="79" y="141"/>
                  </a:lnTo>
                  <a:lnTo>
                    <a:pt x="72" y="149"/>
                  </a:lnTo>
                  <a:lnTo>
                    <a:pt x="70" y="153"/>
                  </a:lnTo>
                  <a:lnTo>
                    <a:pt x="63" y="161"/>
                  </a:lnTo>
                  <a:lnTo>
                    <a:pt x="55" y="177"/>
                  </a:lnTo>
                  <a:lnTo>
                    <a:pt x="58" y="192"/>
                  </a:lnTo>
                  <a:lnTo>
                    <a:pt x="48" y="204"/>
                  </a:lnTo>
                  <a:lnTo>
                    <a:pt x="41" y="189"/>
                  </a:lnTo>
                  <a:lnTo>
                    <a:pt x="34" y="189"/>
                  </a:lnTo>
                  <a:lnTo>
                    <a:pt x="27" y="216"/>
                  </a:lnTo>
                  <a:lnTo>
                    <a:pt x="29" y="228"/>
                  </a:lnTo>
                  <a:lnTo>
                    <a:pt x="27" y="240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0" y="259"/>
                  </a:lnTo>
                  <a:lnTo>
                    <a:pt x="3" y="273"/>
                  </a:lnTo>
                  <a:lnTo>
                    <a:pt x="3" y="283"/>
                  </a:lnTo>
                  <a:lnTo>
                    <a:pt x="3" y="290"/>
                  </a:lnTo>
                  <a:lnTo>
                    <a:pt x="5" y="295"/>
                  </a:lnTo>
                  <a:lnTo>
                    <a:pt x="22" y="317"/>
                  </a:lnTo>
                  <a:lnTo>
                    <a:pt x="34" y="334"/>
                  </a:lnTo>
                  <a:lnTo>
                    <a:pt x="36" y="336"/>
                  </a:lnTo>
                  <a:lnTo>
                    <a:pt x="39" y="336"/>
                  </a:lnTo>
                  <a:lnTo>
                    <a:pt x="48" y="341"/>
                  </a:lnTo>
                  <a:lnTo>
                    <a:pt x="51" y="343"/>
                  </a:lnTo>
                  <a:lnTo>
                    <a:pt x="53" y="343"/>
                  </a:lnTo>
                  <a:lnTo>
                    <a:pt x="58" y="348"/>
                  </a:lnTo>
                  <a:lnTo>
                    <a:pt x="65" y="348"/>
                  </a:lnTo>
                  <a:lnTo>
                    <a:pt x="67" y="350"/>
                  </a:lnTo>
                  <a:lnTo>
                    <a:pt x="65" y="358"/>
                  </a:lnTo>
                  <a:lnTo>
                    <a:pt x="79" y="370"/>
                  </a:lnTo>
                  <a:lnTo>
                    <a:pt x="96" y="377"/>
                  </a:lnTo>
                  <a:lnTo>
                    <a:pt x="106" y="379"/>
                  </a:lnTo>
                  <a:lnTo>
                    <a:pt x="115" y="370"/>
                  </a:lnTo>
                  <a:lnTo>
                    <a:pt x="115" y="365"/>
                  </a:lnTo>
                  <a:lnTo>
                    <a:pt x="123" y="360"/>
                  </a:lnTo>
                  <a:lnTo>
                    <a:pt x="130" y="367"/>
                  </a:lnTo>
                  <a:lnTo>
                    <a:pt x="135" y="370"/>
                  </a:lnTo>
                  <a:lnTo>
                    <a:pt x="139" y="367"/>
                  </a:lnTo>
                  <a:lnTo>
                    <a:pt x="161" y="360"/>
                  </a:lnTo>
                  <a:lnTo>
                    <a:pt x="166" y="346"/>
                  </a:lnTo>
                  <a:lnTo>
                    <a:pt x="168" y="346"/>
                  </a:lnTo>
                  <a:lnTo>
                    <a:pt x="173" y="350"/>
                  </a:lnTo>
                  <a:lnTo>
                    <a:pt x="190" y="334"/>
                  </a:lnTo>
                  <a:lnTo>
                    <a:pt x="195" y="338"/>
                  </a:lnTo>
                  <a:lnTo>
                    <a:pt x="209" y="319"/>
                  </a:lnTo>
                  <a:lnTo>
                    <a:pt x="207" y="312"/>
                  </a:lnTo>
                  <a:lnTo>
                    <a:pt x="207" y="300"/>
                  </a:lnTo>
                  <a:lnTo>
                    <a:pt x="221" y="273"/>
                  </a:lnTo>
                  <a:lnTo>
                    <a:pt x="240" y="204"/>
                  </a:lnTo>
                  <a:lnTo>
                    <a:pt x="243" y="201"/>
                  </a:lnTo>
                  <a:lnTo>
                    <a:pt x="252" y="209"/>
                  </a:lnTo>
                  <a:lnTo>
                    <a:pt x="255" y="213"/>
                  </a:lnTo>
                  <a:lnTo>
                    <a:pt x="259" y="218"/>
                  </a:lnTo>
                  <a:lnTo>
                    <a:pt x="271" y="216"/>
                  </a:lnTo>
                  <a:lnTo>
                    <a:pt x="279" y="204"/>
                  </a:lnTo>
                  <a:lnTo>
                    <a:pt x="284" y="177"/>
                  </a:lnTo>
                  <a:lnTo>
                    <a:pt x="291" y="168"/>
                  </a:lnTo>
                  <a:lnTo>
                    <a:pt x="300" y="173"/>
                  </a:lnTo>
                  <a:lnTo>
                    <a:pt x="308" y="156"/>
                  </a:lnTo>
                  <a:lnTo>
                    <a:pt x="315" y="153"/>
                  </a:lnTo>
                  <a:lnTo>
                    <a:pt x="320" y="146"/>
                  </a:lnTo>
                  <a:lnTo>
                    <a:pt x="324" y="132"/>
                  </a:lnTo>
                  <a:lnTo>
                    <a:pt x="329" y="127"/>
                  </a:lnTo>
                  <a:lnTo>
                    <a:pt x="329" y="124"/>
                  </a:lnTo>
                  <a:lnTo>
                    <a:pt x="327" y="122"/>
                  </a:lnTo>
                  <a:lnTo>
                    <a:pt x="329" y="100"/>
                  </a:lnTo>
                  <a:lnTo>
                    <a:pt x="329" y="98"/>
                  </a:lnTo>
                  <a:lnTo>
                    <a:pt x="334" y="93"/>
                  </a:lnTo>
                  <a:lnTo>
                    <a:pt x="372" y="120"/>
                  </a:lnTo>
                  <a:lnTo>
                    <a:pt x="377" y="120"/>
                  </a:lnTo>
                  <a:lnTo>
                    <a:pt x="380" y="120"/>
                  </a:lnTo>
                  <a:lnTo>
                    <a:pt x="384" y="98"/>
                  </a:lnTo>
                  <a:lnTo>
                    <a:pt x="384" y="98"/>
                  </a:lnTo>
                  <a:lnTo>
                    <a:pt x="375" y="79"/>
                  </a:lnTo>
                  <a:lnTo>
                    <a:pt x="370" y="79"/>
                  </a:lnTo>
                  <a:lnTo>
                    <a:pt x="368" y="69"/>
                  </a:lnTo>
                  <a:lnTo>
                    <a:pt x="360" y="72"/>
                  </a:lnTo>
                  <a:lnTo>
                    <a:pt x="353" y="72"/>
                  </a:lnTo>
                  <a:lnTo>
                    <a:pt x="348" y="67"/>
                  </a:lnTo>
                  <a:lnTo>
                    <a:pt x="322" y="76"/>
                  </a:lnTo>
                  <a:lnTo>
                    <a:pt x="317" y="84"/>
                  </a:lnTo>
                  <a:lnTo>
                    <a:pt x="308" y="88"/>
                  </a:lnTo>
                  <a:lnTo>
                    <a:pt x="298" y="86"/>
                  </a:lnTo>
                  <a:lnTo>
                    <a:pt x="293" y="81"/>
                  </a:lnTo>
                  <a:lnTo>
                    <a:pt x="288" y="91"/>
                  </a:lnTo>
                  <a:lnTo>
                    <a:pt x="281" y="93"/>
                  </a:lnTo>
                  <a:lnTo>
                    <a:pt x="276" y="103"/>
                  </a:lnTo>
                  <a:lnTo>
                    <a:pt x="269" y="105"/>
                  </a:lnTo>
                  <a:lnTo>
                    <a:pt x="252" y="124"/>
                  </a:lnTo>
                  <a:lnTo>
                    <a:pt x="247" y="127"/>
                  </a:lnTo>
                  <a:lnTo>
                    <a:pt x="243" y="134"/>
                  </a:lnTo>
                  <a:lnTo>
                    <a:pt x="231" y="79"/>
                  </a:lnTo>
                  <a:lnTo>
                    <a:pt x="147" y="9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84"/>
            <p:cNvSpPr/>
            <p:nvPr/>
          </p:nvSpPr>
          <p:spPr>
            <a:xfrm>
              <a:off x="5723991" y="3015313"/>
              <a:ext cx="568325" cy="633412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0" y="70"/>
                  </a:moveTo>
                  <a:lnTo>
                    <a:pt x="32" y="349"/>
                  </a:lnTo>
                  <a:lnTo>
                    <a:pt x="39" y="349"/>
                  </a:lnTo>
                  <a:lnTo>
                    <a:pt x="48" y="353"/>
                  </a:lnTo>
                  <a:lnTo>
                    <a:pt x="53" y="353"/>
                  </a:lnTo>
                  <a:lnTo>
                    <a:pt x="63" y="349"/>
                  </a:lnTo>
                  <a:lnTo>
                    <a:pt x="80" y="361"/>
                  </a:lnTo>
                  <a:lnTo>
                    <a:pt x="84" y="375"/>
                  </a:lnTo>
                  <a:lnTo>
                    <a:pt x="96" y="380"/>
                  </a:lnTo>
                  <a:lnTo>
                    <a:pt x="116" y="380"/>
                  </a:lnTo>
                  <a:lnTo>
                    <a:pt x="132" y="392"/>
                  </a:lnTo>
                  <a:lnTo>
                    <a:pt x="140" y="382"/>
                  </a:lnTo>
                  <a:lnTo>
                    <a:pt x="144" y="382"/>
                  </a:lnTo>
                  <a:lnTo>
                    <a:pt x="159" y="387"/>
                  </a:lnTo>
                  <a:lnTo>
                    <a:pt x="173" y="385"/>
                  </a:lnTo>
                  <a:lnTo>
                    <a:pt x="173" y="382"/>
                  </a:lnTo>
                  <a:lnTo>
                    <a:pt x="180" y="380"/>
                  </a:lnTo>
                  <a:lnTo>
                    <a:pt x="183" y="375"/>
                  </a:lnTo>
                  <a:lnTo>
                    <a:pt x="193" y="368"/>
                  </a:lnTo>
                  <a:lnTo>
                    <a:pt x="197" y="375"/>
                  </a:lnTo>
                  <a:lnTo>
                    <a:pt x="205" y="387"/>
                  </a:lnTo>
                  <a:lnTo>
                    <a:pt x="214" y="389"/>
                  </a:lnTo>
                  <a:lnTo>
                    <a:pt x="224" y="397"/>
                  </a:lnTo>
                  <a:lnTo>
                    <a:pt x="226" y="399"/>
                  </a:lnTo>
                  <a:lnTo>
                    <a:pt x="238" y="399"/>
                  </a:lnTo>
                  <a:lnTo>
                    <a:pt x="245" y="385"/>
                  </a:lnTo>
                  <a:lnTo>
                    <a:pt x="253" y="380"/>
                  </a:lnTo>
                  <a:lnTo>
                    <a:pt x="255" y="368"/>
                  </a:lnTo>
                  <a:lnTo>
                    <a:pt x="253" y="356"/>
                  </a:lnTo>
                  <a:lnTo>
                    <a:pt x="260" y="329"/>
                  </a:lnTo>
                  <a:lnTo>
                    <a:pt x="267" y="329"/>
                  </a:lnTo>
                  <a:lnTo>
                    <a:pt x="274" y="344"/>
                  </a:lnTo>
                  <a:lnTo>
                    <a:pt x="284" y="332"/>
                  </a:lnTo>
                  <a:lnTo>
                    <a:pt x="281" y="317"/>
                  </a:lnTo>
                  <a:lnTo>
                    <a:pt x="289" y="301"/>
                  </a:lnTo>
                  <a:lnTo>
                    <a:pt x="296" y="293"/>
                  </a:lnTo>
                  <a:lnTo>
                    <a:pt x="298" y="289"/>
                  </a:lnTo>
                  <a:lnTo>
                    <a:pt x="305" y="281"/>
                  </a:lnTo>
                  <a:lnTo>
                    <a:pt x="310" y="284"/>
                  </a:lnTo>
                  <a:lnTo>
                    <a:pt x="322" y="281"/>
                  </a:lnTo>
                  <a:lnTo>
                    <a:pt x="322" y="276"/>
                  </a:lnTo>
                  <a:lnTo>
                    <a:pt x="337" y="257"/>
                  </a:lnTo>
                  <a:lnTo>
                    <a:pt x="341" y="257"/>
                  </a:lnTo>
                  <a:lnTo>
                    <a:pt x="351" y="248"/>
                  </a:lnTo>
                  <a:lnTo>
                    <a:pt x="349" y="236"/>
                  </a:lnTo>
                  <a:lnTo>
                    <a:pt x="349" y="231"/>
                  </a:lnTo>
                  <a:lnTo>
                    <a:pt x="349" y="221"/>
                  </a:lnTo>
                  <a:lnTo>
                    <a:pt x="351" y="212"/>
                  </a:lnTo>
                  <a:lnTo>
                    <a:pt x="358" y="173"/>
                  </a:lnTo>
                  <a:lnTo>
                    <a:pt x="341" y="166"/>
                  </a:lnTo>
                  <a:lnTo>
                    <a:pt x="353" y="156"/>
                  </a:lnTo>
                  <a:lnTo>
                    <a:pt x="349" y="14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32" y="0"/>
                  </a:lnTo>
                  <a:lnTo>
                    <a:pt x="291" y="19"/>
                  </a:lnTo>
                  <a:lnTo>
                    <a:pt x="274" y="31"/>
                  </a:lnTo>
                  <a:lnTo>
                    <a:pt x="267" y="36"/>
                  </a:lnTo>
                  <a:lnTo>
                    <a:pt x="243" y="63"/>
                  </a:lnTo>
                  <a:lnTo>
                    <a:pt x="238" y="65"/>
                  </a:lnTo>
                  <a:lnTo>
                    <a:pt x="231" y="65"/>
                  </a:lnTo>
                  <a:lnTo>
                    <a:pt x="217" y="65"/>
                  </a:lnTo>
                  <a:lnTo>
                    <a:pt x="209" y="67"/>
                  </a:lnTo>
                  <a:lnTo>
                    <a:pt x="190" y="84"/>
                  </a:lnTo>
                  <a:lnTo>
                    <a:pt x="183" y="82"/>
                  </a:lnTo>
                  <a:lnTo>
                    <a:pt x="168" y="77"/>
                  </a:lnTo>
                  <a:lnTo>
                    <a:pt x="164" y="79"/>
                  </a:lnTo>
                  <a:lnTo>
                    <a:pt x="156" y="77"/>
                  </a:lnTo>
                  <a:lnTo>
                    <a:pt x="161" y="70"/>
                  </a:lnTo>
                  <a:lnTo>
                    <a:pt x="159" y="70"/>
                  </a:lnTo>
                  <a:lnTo>
                    <a:pt x="147" y="67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04" y="60"/>
                  </a:lnTo>
                  <a:lnTo>
                    <a:pt x="104" y="5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84"/>
            <p:cNvSpPr/>
            <p:nvPr/>
          </p:nvSpPr>
          <p:spPr>
            <a:xfrm>
              <a:off x="5369979" y="3118500"/>
              <a:ext cx="407988" cy="720725"/>
            </a:xfrm>
            <a:custGeom>
              <a:avLst/>
              <a:gdLst/>
              <a:ahLst/>
              <a:cxnLst/>
              <a:rect l="l" t="t" r="r" b="b"/>
              <a:pathLst>
                <a:path w="257" h="454" extrusionOk="0">
                  <a:moveTo>
                    <a:pt x="7" y="26"/>
                  </a:moveTo>
                  <a:lnTo>
                    <a:pt x="29" y="281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4" y="308"/>
                  </a:lnTo>
                  <a:lnTo>
                    <a:pt x="34" y="329"/>
                  </a:lnTo>
                  <a:lnTo>
                    <a:pt x="36" y="351"/>
                  </a:lnTo>
                  <a:lnTo>
                    <a:pt x="26" y="373"/>
                  </a:lnTo>
                  <a:lnTo>
                    <a:pt x="24" y="380"/>
                  </a:lnTo>
                  <a:lnTo>
                    <a:pt x="17" y="397"/>
                  </a:lnTo>
                  <a:lnTo>
                    <a:pt x="2" y="409"/>
                  </a:lnTo>
                  <a:lnTo>
                    <a:pt x="2" y="42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7" y="454"/>
                  </a:lnTo>
                  <a:lnTo>
                    <a:pt x="14" y="452"/>
                  </a:lnTo>
                  <a:lnTo>
                    <a:pt x="12" y="447"/>
                  </a:lnTo>
                  <a:lnTo>
                    <a:pt x="14" y="440"/>
                  </a:lnTo>
                  <a:lnTo>
                    <a:pt x="31" y="442"/>
                  </a:lnTo>
                  <a:lnTo>
                    <a:pt x="50" y="435"/>
                  </a:lnTo>
                  <a:lnTo>
                    <a:pt x="77" y="445"/>
                  </a:lnTo>
                  <a:lnTo>
                    <a:pt x="79" y="447"/>
                  </a:lnTo>
                  <a:lnTo>
                    <a:pt x="84" y="447"/>
                  </a:lnTo>
                  <a:lnTo>
                    <a:pt x="89" y="430"/>
                  </a:lnTo>
                  <a:lnTo>
                    <a:pt x="103" y="425"/>
                  </a:lnTo>
                  <a:lnTo>
                    <a:pt x="111" y="433"/>
                  </a:lnTo>
                  <a:lnTo>
                    <a:pt x="118" y="437"/>
                  </a:lnTo>
                  <a:lnTo>
                    <a:pt x="125" y="433"/>
                  </a:lnTo>
                  <a:lnTo>
                    <a:pt x="132" y="411"/>
                  </a:lnTo>
                  <a:lnTo>
                    <a:pt x="137" y="404"/>
                  </a:lnTo>
                  <a:lnTo>
                    <a:pt x="142" y="404"/>
                  </a:lnTo>
                  <a:lnTo>
                    <a:pt x="151" y="416"/>
                  </a:lnTo>
                  <a:lnTo>
                    <a:pt x="173" y="416"/>
                  </a:lnTo>
                  <a:lnTo>
                    <a:pt x="178" y="394"/>
                  </a:lnTo>
                  <a:lnTo>
                    <a:pt x="211" y="351"/>
                  </a:lnTo>
                  <a:lnTo>
                    <a:pt x="211" y="336"/>
                  </a:lnTo>
                  <a:lnTo>
                    <a:pt x="219" y="332"/>
                  </a:lnTo>
                  <a:lnTo>
                    <a:pt x="233" y="334"/>
                  </a:lnTo>
                  <a:lnTo>
                    <a:pt x="245" y="324"/>
                  </a:lnTo>
                  <a:lnTo>
                    <a:pt x="255" y="322"/>
                  </a:lnTo>
                  <a:lnTo>
                    <a:pt x="257" y="315"/>
                  </a:lnTo>
                  <a:lnTo>
                    <a:pt x="252" y="298"/>
                  </a:lnTo>
                  <a:lnTo>
                    <a:pt x="252" y="291"/>
                  </a:lnTo>
                  <a:lnTo>
                    <a:pt x="255" y="284"/>
                  </a:lnTo>
                  <a:lnTo>
                    <a:pt x="223" y="5"/>
                  </a:lnTo>
                  <a:lnTo>
                    <a:pt x="223" y="0"/>
                  </a:lnTo>
                  <a:lnTo>
                    <a:pt x="58" y="22"/>
                  </a:lnTo>
                  <a:lnTo>
                    <a:pt x="53" y="24"/>
                  </a:lnTo>
                  <a:lnTo>
                    <a:pt x="41" y="29"/>
                  </a:lnTo>
                  <a:lnTo>
                    <a:pt x="34" y="34"/>
                  </a:lnTo>
                  <a:lnTo>
                    <a:pt x="19" y="3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84"/>
            <p:cNvSpPr/>
            <p:nvPr/>
          </p:nvSpPr>
          <p:spPr>
            <a:xfrm>
              <a:off x="4888966" y="3034363"/>
              <a:ext cx="538163" cy="954087"/>
            </a:xfrm>
            <a:custGeom>
              <a:avLst/>
              <a:gdLst/>
              <a:ahLst/>
              <a:cxnLst/>
              <a:rect l="l" t="t" r="r" b="b"/>
              <a:pathLst>
                <a:path w="339" h="601" extrusionOk="0">
                  <a:moveTo>
                    <a:pt x="279" y="0"/>
                  </a:moveTo>
                  <a:lnTo>
                    <a:pt x="58" y="15"/>
                  </a:lnTo>
                  <a:lnTo>
                    <a:pt x="60" y="19"/>
                  </a:lnTo>
                  <a:lnTo>
                    <a:pt x="77" y="31"/>
                  </a:lnTo>
                  <a:lnTo>
                    <a:pt x="80" y="41"/>
                  </a:lnTo>
                  <a:lnTo>
                    <a:pt x="94" y="51"/>
                  </a:lnTo>
                  <a:lnTo>
                    <a:pt x="101" y="70"/>
                  </a:lnTo>
                  <a:lnTo>
                    <a:pt x="99" y="77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103"/>
                  </a:lnTo>
                  <a:lnTo>
                    <a:pt x="75" y="120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41" y="128"/>
                  </a:lnTo>
                  <a:lnTo>
                    <a:pt x="34" y="132"/>
                  </a:lnTo>
                  <a:lnTo>
                    <a:pt x="27" y="144"/>
                  </a:lnTo>
                  <a:lnTo>
                    <a:pt x="29" y="154"/>
                  </a:lnTo>
                  <a:lnTo>
                    <a:pt x="39" y="164"/>
                  </a:lnTo>
                  <a:lnTo>
                    <a:pt x="41" y="171"/>
                  </a:lnTo>
                  <a:lnTo>
                    <a:pt x="39" y="185"/>
                  </a:lnTo>
                  <a:lnTo>
                    <a:pt x="27" y="212"/>
                  </a:lnTo>
                  <a:lnTo>
                    <a:pt x="15" y="221"/>
                  </a:lnTo>
                  <a:lnTo>
                    <a:pt x="10" y="228"/>
                  </a:lnTo>
                  <a:lnTo>
                    <a:pt x="10" y="238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0" y="262"/>
                  </a:lnTo>
                  <a:lnTo>
                    <a:pt x="3" y="284"/>
                  </a:lnTo>
                  <a:lnTo>
                    <a:pt x="8" y="301"/>
                  </a:lnTo>
                  <a:lnTo>
                    <a:pt x="10" y="308"/>
                  </a:lnTo>
                  <a:lnTo>
                    <a:pt x="34" y="337"/>
                  </a:lnTo>
                  <a:lnTo>
                    <a:pt x="58" y="356"/>
                  </a:lnTo>
                  <a:lnTo>
                    <a:pt x="65" y="363"/>
                  </a:lnTo>
                  <a:lnTo>
                    <a:pt x="80" y="401"/>
                  </a:lnTo>
                  <a:lnTo>
                    <a:pt x="85" y="404"/>
                  </a:lnTo>
                  <a:lnTo>
                    <a:pt x="92" y="397"/>
                  </a:lnTo>
                  <a:lnTo>
                    <a:pt x="99" y="394"/>
                  </a:lnTo>
                  <a:lnTo>
                    <a:pt x="118" y="404"/>
                  </a:lnTo>
                  <a:lnTo>
                    <a:pt x="123" y="411"/>
                  </a:lnTo>
                  <a:lnTo>
                    <a:pt x="118" y="423"/>
                  </a:lnTo>
                  <a:lnTo>
                    <a:pt x="121" y="440"/>
                  </a:lnTo>
                  <a:lnTo>
                    <a:pt x="104" y="457"/>
                  </a:lnTo>
                  <a:lnTo>
                    <a:pt x="101" y="464"/>
                  </a:lnTo>
                  <a:lnTo>
                    <a:pt x="106" y="476"/>
                  </a:lnTo>
                  <a:lnTo>
                    <a:pt x="121" y="490"/>
                  </a:lnTo>
                  <a:lnTo>
                    <a:pt x="145" y="505"/>
                  </a:lnTo>
                  <a:lnTo>
                    <a:pt x="157" y="510"/>
                  </a:lnTo>
                  <a:lnTo>
                    <a:pt x="181" y="529"/>
                  </a:lnTo>
                  <a:lnTo>
                    <a:pt x="185" y="548"/>
                  </a:lnTo>
                  <a:lnTo>
                    <a:pt x="193" y="558"/>
                  </a:lnTo>
                  <a:lnTo>
                    <a:pt x="193" y="563"/>
                  </a:lnTo>
                  <a:lnTo>
                    <a:pt x="185" y="567"/>
                  </a:lnTo>
                  <a:lnTo>
                    <a:pt x="185" y="572"/>
                  </a:lnTo>
                  <a:lnTo>
                    <a:pt x="202" y="601"/>
                  </a:lnTo>
                  <a:lnTo>
                    <a:pt x="207" y="601"/>
                  </a:lnTo>
                  <a:lnTo>
                    <a:pt x="207" y="596"/>
                  </a:lnTo>
                  <a:lnTo>
                    <a:pt x="212" y="596"/>
                  </a:lnTo>
                  <a:lnTo>
                    <a:pt x="214" y="599"/>
                  </a:lnTo>
                  <a:lnTo>
                    <a:pt x="219" y="579"/>
                  </a:lnTo>
                  <a:lnTo>
                    <a:pt x="229" y="575"/>
                  </a:lnTo>
                  <a:lnTo>
                    <a:pt x="243" y="577"/>
                  </a:lnTo>
                  <a:lnTo>
                    <a:pt x="255" y="582"/>
                  </a:lnTo>
                  <a:lnTo>
                    <a:pt x="265" y="589"/>
                  </a:lnTo>
                  <a:lnTo>
                    <a:pt x="277" y="584"/>
                  </a:lnTo>
                  <a:lnTo>
                    <a:pt x="272" y="563"/>
                  </a:lnTo>
                  <a:lnTo>
                    <a:pt x="269" y="551"/>
                  </a:lnTo>
                  <a:lnTo>
                    <a:pt x="277" y="548"/>
                  </a:lnTo>
                  <a:lnTo>
                    <a:pt x="303" y="541"/>
                  </a:lnTo>
                  <a:lnTo>
                    <a:pt x="305" y="538"/>
                  </a:lnTo>
                  <a:lnTo>
                    <a:pt x="296" y="526"/>
                  </a:lnTo>
                  <a:lnTo>
                    <a:pt x="296" y="524"/>
                  </a:lnTo>
                  <a:lnTo>
                    <a:pt x="301" y="522"/>
                  </a:lnTo>
                  <a:lnTo>
                    <a:pt x="301" y="512"/>
                  </a:lnTo>
                  <a:lnTo>
                    <a:pt x="305" y="507"/>
                  </a:lnTo>
                  <a:lnTo>
                    <a:pt x="303" y="507"/>
                  </a:lnTo>
                  <a:lnTo>
                    <a:pt x="303" y="502"/>
                  </a:lnTo>
                  <a:lnTo>
                    <a:pt x="303" y="498"/>
                  </a:lnTo>
                  <a:lnTo>
                    <a:pt x="305" y="478"/>
                  </a:lnTo>
                  <a:lnTo>
                    <a:pt x="305" y="462"/>
                  </a:lnTo>
                  <a:lnTo>
                    <a:pt x="320" y="450"/>
                  </a:lnTo>
                  <a:lnTo>
                    <a:pt x="327" y="433"/>
                  </a:lnTo>
                  <a:lnTo>
                    <a:pt x="329" y="426"/>
                  </a:lnTo>
                  <a:lnTo>
                    <a:pt x="339" y="404"/>
                  </a:lnTo>
                  <a:lnTo>
                    <a:pt x="337" y="382"/>
                  </a:lnTo>
                  <a:lnTo>
                    <a:pt x="327" y="361"/>
                  </a:lnTo>
                  <a:lnTo>
                    <a:pt x="329" y="349"/>
                  </a:lnTo>
                  <a:lnTo>
                    <a:pt x="329" y="339"/>
                  </a:lnTo>
                  <a:lnTo>
                    <a:pt x="332" y="334"/>
                  </a:lnTo>
                  <a:lnTo>
                    <a:pt x="310" y="79"/>
                  </a:lnTo>
                  <a:lnTo>
                    <a:pt x="305" y="77"/>
                  </a:lnTo>
                  <a:lnTo>
                    <a:pt x="303" y="72"/>
                  </a:lnTo>
                  <a:lnTo>
                    <a:pt x="298" y="48"/>
                  </a:lnTo>
                  <a:lnTo>
                    <a:pt x="296" y="41"/>
                  </a:lnTo>
                  <a:lnTo>
                    <a:pt x="286" y="34"/>
                  </a:lnTo>
                  <a:lnTo>
                    <a:pt x="279" y="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84"/>
            <p:cNvSpPr/>
            <p:nvPr/>
          </p:nvSpPr>
          <p:spPr>
            <a:xfrm>
              <a:off x="5889091" y="3817000"/>
              <a:ext cx="1185863" cy="514350"/>
            </a:xfrm>
            <a:custGeom>
              <a:avLst/>
              <a:gdLst/>
              <a:ahLst/>
              <a:cxnLst/>
              <a:rect l="l" t="t" r="r" b="b"/>
              <a:pathLst>
                <a:path w="747" h="324" extrusionOk="0">
                  <a:moveTo>
                    <a:pt x="0" y="286"/>
                  </a:moveTo>
                  <a:lnTo>
                    <a:pt x="2" y="262"/>
                  </a:lnTo>
                  <a:lnTo>
                    <a:pt x="9" y="262"/>
                  </a:lnTo>
                  <a:lnTo>
                    <a:pt x="12" y="259"/>
                  </a:lnTo>
                  <a:lnTo>
                    <a:pt x="19" y="255"/>
                  </a:lnTo>
                  <a:lnTo>
                    <a:pt x="19" y="247"/>
                  </a:lnTo>
                  <a:lnTo>
                    <a:pt x="19" y="243"/>
                  </a:lnTo>
                  <a:lnTo>
                    <a:pt x="21" y="238"/>
                  </a:lnTo>
                  <a:lnTo>
                    <a:pt x="28" y="228"/>
                  </a:lnTo>
                  <a:lnTo>
                    <a:pt x="45" y="221"/>
                  </a:lnTo>
                  <a:lnTo>
                    <a:pt x="67" y="216"/>
                  </a:lnTo>
                  <a:lnTo>
                    <a:pt x="86" y="197"/>
                  </a:lnTo>
                  <a:lnTo>
                    <a:pt x="93" y="194"/>
                  </a:lnTo>
                  <a:lnTo>
                    <a:pt x="105" y="182"/>
                  </a:lnTo>
                  <a:lnTo>
                    <a:pt x="110" y="173"/>
                  </a:lnTo>
                  <a:lnTo>
                    <a:pt x="110" y="173"/>
                  </a:lnTo>
                  <a:lnTo>
                    <a:pt x="117" y="173"/>
                  </a:lnTo>
                  <a:lnTo>
                    <a:pt x="120" y="168"/>
                  </a:lnTo>
                  <a:lnTo>
                    <a:pt x="122" y="166"/>
                  </a:lnTo>
                  <a:lnTo>
                    <a:pt x="127" y="158"/>
                  </a:lnTo>
                  <a:lnTo>
                    <a:pt x="132" y="158"/>
                  </a:lnTo>
                  <a:lnTo>
                    <a:pt x="137" y="163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56" y="149"/>
                  </a:lnTo>
                  <a:lnTo>
                    <a:pt x="163" y="144"/>
                  </a:lnTo>
                  <a:lnTo>
                    <a:pt x="175" y="144"/>
                  </a:lnTo>
                  <a:lnTo>
                    <a:pt x="189" y="120"/>
                  </a:lnTo>
                  <a:lnTo>
                    <a:pt x="201" y="113"/>
                  </a:lnTo>
                  <a:lnTo>
                    <a:pt x="204" y="106"/>
                  </a:lnTo>
                  <a:lnTo>
                    <a:pt x="204" y="98"/>
                  </a:lnTo>
                  <a:lnTo>
                    <a:pt x="204" y="91"/>
                  </a:lnTo>
                  <a:lnTo>
                    <a:pt x="206" y="84"/>
                  </a:lnTo>
                  <a:lnTo>
                    <a:pt x="206" y="82"/>
                  </a:lnTo>
                  <a:lnTo>
                    <a:pt x="228" y="77"/>
                  </a:lnTo>
                  <a:lnTo>
                    <a:pt x="228" y="82"/>
                  </a:lnTo>
                  <a:lnTo>
                    <a:pt x="249" y="79"/>
                  </a:lnTo>
                  <a:lnTo>
                    <a:pt x="259" y="77"/>
                  </a:lnTo>
                  <a:lnTo>
                    <a:pt x="264" y="77"/>
                  </a:lnTo>
                  <a:lnTo>
                    <a:pt x="490" y="41"/>
                  </a:lnTo>
                  <a:lnTo>
                    <a:pt x="703" y="0"/>
                  </a:lnTo>
                  <a:lnTo>
                    <a:pt x="706" y="5"/>
                  </a:lnTo>
                  <a:lnTo>
                    <a:pt x="708" y="7"/>
                  </a:lnTo>
                  <a:lnTo>
                    <a:pt x="713" y="12"/>
                  </a:lnTo>
                  <a:lnTo>
                    <a:pt x="718" y="12"/>
                  </a:lnTo>
                  <a:lnTo>
                    <a:pt x="722" y="17"/>
                  </a:lnTo>
                  <a:lnTo>
                    <a:pt x="725" y="21"/>
                  </a:lnTo>
                  <a:lnTo>
                    <a:pt x="730" y="31"/>
                  </a:lnTo>
                  <a:lnTo>
                    <a:pt x="727" y="33"/>
                  </a:lnTo>
                  <a:lnTo>
                    <a:pt x="727" y="36"/>
                  </a:lnTo>
                  <a:lnTo>
                    <a:pt x="725" y="36"/>
                  </a:lnTo>
                  <a:lnTo>
                    <a:pt x="725" y="31"/>
                  </a:lnTo>
                  <a:lnTo>
                    <a:pt x="718" y="33"/>
                  </a:lnTo>
                  <a:lnTo>
                    <a:pt x="713" y="33"/>
                  </a:lnTo>
                  <a:lnTo>
                    <a:pt x="708" y="31"/>
                  </a:lnTo>
                  <a:lnTo>
                    <a:pt x="706" y="33"/>
                  </a:lnTo>
                  <a:lnTo>
                    <a:pt x="708" y="36"/>
                  </a:lnTo>
                  <a:lnTo>
                    <a:pt x="708" y="38"/>
                  </a:lnTo>
                  <a:lnTo>
                    <a:pt x="686" y="48"/>
                  </a:lnTo>
                  <a:lnTo>
                    <a:pt x="682" y="53"/>
                  </a:lnTo>
                  <a:lnTo>
                    <a:pt x="674" y="60"/>
                  </a:lnTo>
                  <a:lnTo>
                    <a:pt x="662" y="62"/>
                  </a:lnTo>
                  <a:lnTo>
                    <a:pt x="660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7" y="72"/>
                  </a:lnTo>
                  <a:lnTo>
                    <a:pt x="679" y="67"/>
                  </a:lnTo>
                  <a:lnTo>
                    <a:pt x="694" y="62"/>
                  </a:lnTo>
                  <a:lnTo>
                    <a:pt x="701" y="58"/>
                  </a:lnTo>
                  <a:lnTo>
                    <a:pt x="713" y="58"/>
                  </a:lnTo>
                  <a:lnTo>
                    <a:pt x="715" y="60"/>
                  </a:lnTo>
                  <a:lnTo>
                    <a:pt x="713" y="67"/>
                  </a:lnTo>
                  <a:lnTo>
                    <a:pt x="715" y="72"/>
                  </a:lnTo>
                  <a:lnTo>
                    <a:pt x="718" y="74"/>
                  </a:lnTo>
                  <a:lnTo>
                    <a:pt x="725" y="72"/>
                  </a:lnTo>
                  <a:lnTo>
                    <a:pt x="725" y="67"/>
                  </a:lnTo>
                  <a:lnTo>
                    <a:pt x="732" y="58"/>
                  </a:lnTo>
                  <a:lnTo>
                    <a:pt x="739" y="58"/>
                  </a:lnTo>
                  <a:lnTo>
                    <a:pt x="744" y="70"/>
                  </a:lnTo>
                  <a:lnTo>
                    <a:pt x="747" y="86"/>
                  </a:lnTo>
                  <a:lnTo>
                    <a:pt x="747" y="91"/>
                  </a:lnTo>
                  <a:lnTo>
                    <a:pt x="747" y="94"/>
                  </a:lnTo>
                  <a:lnTo>
                    <a:pt x="737" y="103"/>
                  </a:lnTo>
                  <a:lnTo>
                    <a:pt x="735" y="108"/>
                  </a:lnTo>
                  <a:lnTo>
                    <a:pt x="732" y="113"/>
                  </a:lnTo>
                  <a:lnTo>
                    <a:pt x="725" y="120"/>
                  </a:lnTo>
                  <a:lnTo>
                    <a:pt x="718" y="122"/>
                  </a:lnTo>
                  <a:lnTo>
                    <a:pt x="710" y="127"/>
                  </a:lnTo>
                  <a:lnTo>
                    <a:pt x="696" y="125"/>
                  </a:lnTo>
                  <a:lnTo>
                    <a:pt x="691" y="125"/>
                  </a:lnTo>
                  <a:lnTo>
                    <a:pt x="691" y="125"/>
                  </a:lnTo>
                  <a:lnTo>
                    <a:pt x="689" y="125"/>
                  </a:lnTo>
                  <a:lnTo>
                    <a:pt x="686" y="120"/>
                  </a:lnTo>
                  <a:lnTo>
                    <a:pt x="686" y="115"/>
                  </a:lnTo>
                  <a:lnTo>
                    <a:pt x="684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7"/>
                  </a:lnTo>
                  <a:lnTo>
                    <a:pt x="677" y="132"/>
                  </a:lnTo>
                  <a:lnTo>
                    <a:pt x="677" y="130"/>
                  </a:lnTo>
                  <a:lnTo>
                    <a:pt x="679" y="137"/>
                  </a:lnTo>
                  <a:lnTo>
                    <a:pt x="686" y="137"/>
                  </a:lnTo>
                  <a:lnTo>
                    <a:pt x="691" y="144"/>
                  </a:lnTo>
                  <a:lnTo>
                    <a:pt x="689" y="151"/>
                  </a:lnTo>
                  <a:lnTo>
                    <a:pt x="691" y="156"/>
                  </a:lnTo>
                  <a:lnTo>
                    <a:pt x="674" y="175"/>
                  </a:lnTo>
                  <a:lnTo>
                    <a:pt x="670" y="175"/>
                  </a:lnTo>
                  <a:lnTo>
                    <a:pt x="660" y="173"/>
                  </a:lnTo>
                  <a:lnTo>
                    <a:pt x="653" y="173"/>
                  </a:lnTo>
                  <a:lnTo>
                    <a:pt x="653" y="175"/>
                  </a:lnTo>
                  <a:lnTo>
                    <a:pt x="658" y="180"/>
                  </a:lnTo>
                  <a:lnTo>
                    <a:pt x="677" y="180"/>
                  </a:lnTo>
                  <a:lnTo>
                    <a:pt x="686" y="175"/>
                  </a:lnTo>
                  <a:lnTo>
                    <a:pt x="703" y="168"/>
                  </a:lnTo>
                  <a:lnTo>
                    <a:pt x="706" y="163"/>
                  </a:lnTo>
                  <a:lnTo>
                    <a:pt x="708" y="163"/>
                  </a:lnTo>
                  <a:lnTo>
                    <a:pt x="715" y="170"/>
                  </a:lnTo>
                  <a:lnTo>
                    <a:pt x="708" y="182"/>
                  </a:lnTo>
                  <a:lnTo>
                    <a:pt x="696" y="197"/>
                  </a:lnTo>
                  <a:lnTo>
                    <a:pt x="682" y="199"/>
                  </a:lnTo>
                  <a:lnTo>
                    <a:pt x="674" y="204"/>
                  </a:lnTo>
                  <a:lnTo>
                    <a:pt x="658" y="207"/>
                  </a:lnTo>
                  <a:lnTo>
                    <a:pt x="643" y="231"/>
                  </a:lnTo>
                  <a:lnTo>
                    <a:pt x="636" y="231"/>
                  </a:lnTo>
                  <a:lnTo>
                    <a:pt x="636" y="233"/>
                  </a:lnTo>
                  <a:lnTo>
                    <a:pt x="638" y="235"/>
                  </a:lnTo>
                  <a:lnTo>
                    <a:pt x="622" y="245"/>
                  </a:lnTo>
                  <a:lnTo>
                    <a:pt x="612" y="257"/>
                  </a:lnTo>
                  <a:lnTo>
                    <a:pt x="602" y="279"/>
                  </a:lnTo>
                  <a:lnTo>
                    <a:pt x="598" y="303"/>
                  </a:lnTo>
                  <a:lnTo>
                    <a:pt x="593" y="310"/>
                  </a:lnTo>
                  <a:lnTo>
                    <a:pt x="586" y="315"/>
                  </a:lnTo>
                  <a:lnTo>
                    <a:pt x="550" y="319"/>
                  </a:lnTo>
                  <a:lnTo>
                    <a:pt x="545" y="324"/>
                  </a:lnTo>
                  <a:lnTo>
                    <a:pt x="432" y="245"/>
                  </a:lnTo>
                  <a:lnTo>
                    <a:pt x="333" y="257"/>
                  </a:lnTo>
                  <a:lnTo>
                    <a:pt x="331" y="243"/>
                  </a:lnTo>
                  <a:lnTo>
                    <a:pt x="314" y="231"/>
                  </a:lnTo>
                  <a:lnTo>
                    <a:pt x="307" y="233"/>
                  </a:lnTo>
                  <a:lnTo>
                    <a:pt x="302" y="231"/>
                  </a:lnTo>
                  <a:lnTo>
                    <a:pt x="305" y="226"/>
                  </a:lnTo>
                  <a:lnTo>
                    <a:pt x="302" y="223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5" y="240"/>
                  </a:lnTo>
                  <a:lnTo>
                    <a:pt x="161" y="250"/>
                  </a:lnTo>
                  <a:lnTo>
                    <a:pt x="161" y="255"/>
                  </a:lnTo>
                  <a:lnTo>
                    <a:pt x="153" y="255"/>
                  </a:lnTo>
                  <a:lnTo>
                    <a:pt x="127" y="267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84"/>
            <p:cNvSpPr/>
            <p:nvPr/>
          </p:nvSpPr>
          <p:spPr>
            <a:xfrm>
              <a:off x="5106454" y="3950350"/>
              <a:ext cx="1109663" cy="388937"/>
            </a:xfrm>
            <a:custGeom>
              <a:avLst/>
              <a:gdLst/>
              <a:ahLst/>
              <a:cxnLst/>
              <a:rect l="l" t="t" r="r" b="b"/>
              <a:pathLst>
                <a:path w="699" h="245" extrusionOk="0">
                  <a:moveTo>
                    <a:pt x="699" y="0"/>
                  </a:moveTo>
                  <a:lnTo>
                    <a:pt x="557" y="17"/>
                  </a:lnTo>
                  <a:lnTo>
                    <a:pt x="548" y="22"/>
                  </a:lnTo>
                  <a:lnTo>
                    <a:pt x="197" y="55"/>
                  </a:lnTo>
                  <a:lnTo>
                    <a:pt x="190" y="50"/>
                  </a:lnTo>
                  <a:lnTo>
                    <a:pt x="176" y="53"/>
                  </a:lnTo>
                  <a:lnTo>
                    <a:pt x="180" y="58"/>
                  </a:lnTo>
                  <a:lnTo>
                    <a:pt x="180" y="70"/>
                  </a:lnTo>
                  <a:lnTo>
                    <a:pt x="56" y="79"/>
                  </a:lnTo>
                  <a:lnTo>
                    <a:pt x="48" y="94"/>
                  </a:lnTo>
                  <a:lnTo>
                    <a:pt x="44" y="113"/>
                  </a:lnTo>
                  <a:lnTo>
                    <a:pt x="46" y="118"/>
                  </a:lnTo>
                  <a:lnTo>
                    <a:pt x="41" y="135"/>
                  </a:lnTo>
                  <a:lnTo>
                    <a:pt x="39" y="139"/>
                  </a:lnTo>
                  <a:lnTo>
                    <a:pt x="41" y="144"/>
                  </a:lnTo>
                  <a:lnTo>
                    <a:pt x="36" y="154"/>
                  </a:lnTo>
                  <a:lnTo>
                    <a:pt x="27" y="166"/>
                  </a:lnTo>
                  <a:lnTo>
                    <a:pt x="22" y="187"/>
                  </a:lnTo>
                  <a:lnTo>
                    <a:pt x="10" y="202"/>
                  </a:lnTo>
                  <a:lnTo>
                    <a:pt x="12" y="216"/>
                  </a:lnTo>
                  <a:lnTo>
                    <a:pt x="12" y="235"/>
                  </a:lnTo>
                  <a:lnTo>
                    <a:pt x="8" y="235"/>
                  </a:lnTo>
                  <a:lnTo>
                    <a:pt x="0" y="245"/>
                  </a:lnTo>
                  <a:lnTo>
                    <a:pt x="180" y="233"/>
                  </a:lnTo>
                  <a:lnTo>
                    <a:pt x="404" y="211"/>
                  </a:lnTo>
                  <a:lnTo>
                    <a:pt x="493" y="202"/>
                  </a:lnTo>
                  <a:lnTo>
                    <a:pt x="495" y="178"/>
                  </a:lnTo>
                  <a:lnTo>
                    <a:pt x="502" y="178"/>
                  </a:lnTo>
                  <a:lnTo>
                    <a:pt x="505" y="175"/>
                  </a:lnTo>
                  <a:lnTo>
                    <a:pt x="512" y="171"/>
                  </a:lnTo>
                  <a:lnTo>
                    <a:pt x="512" y="163"/>
                  </a:lnTo>
                  <a:lnTo>
                    <a:pt x="512" y="159"/>
                  </a:lnTo>
                  <a:lnTo>
                    <a:pt x="514" y="154"/>
                  </a:lnTo>
                  <a:lnTo>
                    <a:pt x="521" y="144"/>
                  </a:lnTo>
                  <a:lnTo>
                    <a:pt x="538" y="137"/>
                  </a:lnTo>
                  <a:lnTo>
                    <a:pt x="560" y="132"/>
                  </a:lnTo>
                  <a:lnTo>
                    <a:pt x="579" y="113"/>
                  </a:lnTo>
                  <a:lnTo>
                    <a:pt x="586" y="110"/>
                  </a:lnTo>
                  <a:lnTo>
                    <a:pt x="598" y="98"/>
                  </a:lnTo>
                  <a:lnTo>
                    <a:pt x="603" y="89"/>
                  </a:lnTo>
                  <a:lnTo>
                    <a:pt x="603" y="89"/>
                  </a:lnTo>
                  <a:lnTo>
                    <a:pt x="610" y="89"/>
                  </a:lnTo>
                  <a:lnTo>
                    <a:pt x="613" y="84"/>
                  </a:lnTo>
                  <a:lnTo>
                    <a:pt x="615" y="82"/>
                  </a:lnTo>
                  <a:lnTo>
                    <a:pt x="620" y="74"/>
                  </a:lnTo>
                  <a:lnTo>
                    <a:pt x="625" y="74"/>
                  </a:lnTo>
                  <a:lnTo>
                    <a:pt x="630" y="79"/>
                  </a:lnTo>
                  <a:lnTo>
                    <a:pt x="637" y="74"/>
                  </a:lnTo>
                  <a:lnTo>
                    <a:pt x="637" y="72"/>
                  </a:lnTo>
                  <a:lnTo>
                    <a:pt x="649" y="65"/>
                  </a:lnTo>
                  <a:lnTo>
                    <a:pt x="656" y="60"/>
                  </a:lnTo>
                  <a:lnTo>
                    <a:pt x="668" y="60"/>
                  </a:lnTo>
                  <a:lnTo>
                    <a:pt x="682" y="36"/>
                  </a:lnTo>
                  <a:lnTo>
                    <a:pt x="694" y="29"/>
                  </a:lnTo>
                  <a:lnTo>
                    <a:pt x="697" y="22"/>
                  </a:lnTo>
                  <a:lnTo>
                    <a:pt x="697" y="14"/>
                  </a:lnTo>
                  <a:lnTo>
                    <a:pt x="697" y="7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84"/>
            <p:cNvSpPr/>
            <p:nvPr/>
          </p:nvSpPr>
          <p:spPr>
            <a:xfrm>
              <a:off x="6063716" y="4171013"/>
              <a:ext cx="690563" cy="523875"/>
            </a:xfrm>
            <a:custGeom>
              <a:avLst/>
              <a:gdLst/>
              <a:ahLst/>
              <a:cxnLst/>
              <a:rect l="l" t="t" r="r" b="b"/>
              <a:pathLst>
                <a:path w="435" h="330" extrusionOk="0">
                  <a:moveTo>
                    <a:pt x="262" y="330"/>
                  </a:moveTo>
                  <a:lnTo>
                    <a:pt x="257" y="330"/>
                  </a:lnTo>
                  <a:lnTo>
                    <a:pt x="245" y="330"/>
                  </a:lnTo>
                  <a:lnTo>
                    <a:pt x="240" y="327"/>
                  </a:lnTo>
                  <a:lnTo>
                    <a:pt x="238" y="320"/>
                  </a:lnTo>
                  <a:lnTo>
                    <a:pt x="233" y="298"/>
                  </a:lnTo>
                  <a:lnTo>
                    <a:pt x="221" y="284"/>
                  </a:lnTo>
                  <a:lnTo>
                    <a:pt x="209" y="279"/>
                  </a:lnTo>
                  <a:lnTo>
                    <a:pt x="202" y="258"/>
                  </a:lnTo>
                  <a:lnTo>
                    <a:pt x="192" y="245"/>
                  </a:lnTo>
                  <a:lnTo>
                    <a:pt x="190" y="233"/>
                  </a:lnTo>
                  <a:lnTo>
                    <a:pt x="183" y="231"/>
                  </a:lnTo>
                  <a:lnTo>
                    <a:pt x="166" y="226"/>
                  </a:lnTo>
                  <a:lnTo>
                    <a:pt x="156" y="214"/>
                  </a:lnTo>
                  <a:lnTo>
                    <a:pt x="147" y="207"/>
                  </a:lnTo>
                  <a:lnTo>
                    <a:pt x="147" y="200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23" y="181"/>
                  </a:lnTo>
                  <a:lnTo>
                    <a:pt x="96" y="157"/>
                  </a:lnTo>
                  <a:lnTo>
                    <a:pt x="84" y="152"/>
                  </a:lnTo>
                  <a:lnTo>
                    <a:pt x="79" y="142"/>
                  </a:lnTo>
                  <a:lnTo>
                    <a:pt x="67" y="133"/>
                  </a:lnTo>
                  <a:lnTo>
                    <a:pt x="60" y="116"/>
                  </a:lnTo>
                  <a:lnTo>
                    <a:pt x="51" y="108"/>
                  </a:lnTo>
                  <a:lnTo>
                    <a:pt x="48" y="101"/>
                  </a:lnTo>
                  <a:lnTo>
                    <a:pt x="31" y="96"/>
                  </a:lnTo>
                  <a:lnTo>
                    <a:pt x="7" y="87"/>
                  </a:lnTo>
                  <a:lnTo>
                    <a:pt x="0" y="80"/>
                  </a:lnTo>
                  <a:lnTo>
                    <a:pt x="7" y="60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43" y="32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5" y="3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204" y="8"/>
                  </a:lnTo>
                  <a:lnTo>
                    <a:pt x="221" y="20"/>
                  </a:lnTo>
                  <a:lnTo>
                    <a:pt x="223" y="34"/>
                  </a:lnTo>
                  <a:lnTo>
                    <a:pt x="322" y="22"/>
                  </a:lnTo>
                  <a:lnTo>
                    <a:pt x="435" y="101"/>
                  </a:lnTo>
                  <a:lnTo>
                    <a:pt x="432" y="104"/>
                  </a:lnTo>
                  <a:lnTo>
                    <a:pt x="423" y="108"/>
                  </a:lnTo>
                  <a:lnTo>
                    <a:pt x="416" y="121"/>
                  </a:lnTo>
                  <a:lnTo>
                    <a:pt x="404" y="135"/>
                  </a:lnTo>
                  <a:lnTo>
                    <a:pt x="396" y="149"/>
                  </a:lnTo>
                  <a:lnTo>
                    <a:pt x="392" y="161"/>
                  </a:lnTo>
                  <a:lnTo>
                    <a:pt x="392" y="173"/>
                  </a:lnTo>
                  <a:lnTo>
                    <a:pt x="392" y="183"/>
                  </a:lnTo>
                  <a:lnTo>
                    <a:pt x="389" y="188"/>
                  </a:lnTo>
                  <a:lnTo>
                    <a:pt x="387" y="193"/>
                  </a:lnTo>
                  <a:lnTo>
                    <a:pt x="380" y="193"/>
                  </a:lnTo>
                  <a:lnTo>
                    <a:pt x="375" y="197"/>
                  </a:lnTo>
                  <a:lnTo>
                    <a:pt x="370" y="205"/>
                  </a:lnTo>
                  <a:lnTo>
                    <a:pt x="363" y="214"/>
                  </a:lnTo>
                  <a:lnTo>
                    <a:pt x="358" y="221"/>
                  </a:lnTo>
                  <a:lnTo>
                    <a:pt x="344" y="231"/>
                  </a:lnTo>
                  <a:lnTo>
                    <a:pt x="336" y="245"/>
                  </a:lnTo>
                  <a:lnTo>
                    <a:pt x="329" y="250"/>
                  </a:lnTo>
                  <a:lnTo>
                    <a:pt x="320" y="260"/>
                  </a:lnTo>
                  <a:lnTo>
                    <a:pt x="312" y="265"/>
                  </a:lnTo>
                  <a:lnTo>
                    <a:pt x="308" y="270"/>
                  </a:lnTo>
                  <a:lnTo>
                    <a:pt x="298" y="274"/>
                  </a:lnTo>
                  <a:lnTo>
                    <a:pt x="293" y="277"/>
                  </a:lnTo>
                  <a:lnTo>
                    <a:pt x="291" y="279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86" y="294"/>
                  </a:lnTo>
                  <a:lnTo>
                    <a:pt x="279" y="298"/>
                  </a:lnTo>
                  <a:lnTo>
                    <a:pt x="271" y="298"/>
                  </a:lnTo>
                  <a:lnTo>
                    <a:pt x="271" y="301"/>
                  </a:lnTo>
                  <a:lnTo>
                    <a:pt x="269" y="303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8"/>
                  </a:lnTo>
                  <a:lnTo>
                    <a:pt x="276" y="313"/>
                  </a:lnTo>
                  <a:lnTo>
                    <a:pt x="271" y="315"/>
                  </a:lnTo>
                  <a:lnTo>
                    <a:pt x="264" y="322"/>
                  </a:lnTo>
                  <a:lnTo>
                    <a:pt x="262" y="327"/>
                  </a:lnTo>
                  <a:lnTo>
                    <a:pt x="262" y="33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84"/>
            <p:cNvSpPr/>
            <p:nvPr/>
          </p:nvSpPr>
          <p:spPr>
            <a:xfrm>
              <a:off x="5392204" y="4285313"/>
              <a:ext cx="519113" cy="831850"/>
            </a:xfrm>
            <a:custGeom>
              <a:avLst/>
              <a:gdLst/>
              <a:ahLst/>
              <a:cxnLst/>
              <a:rect l="l" t="t" r="r" b="b"/>
              <a:pathLst>
                <a:path w="327" h="524" extrusionOk="0">
                  <a:moveTo>
                    <a:pt x="0" y="22"/>
                  </a:moveTo>
                  <a:lnTo>
                    <a:pt x="8" y="32"/>
                  </a:lnTo>
                  <a:lnTo>
                    <a:pt x="0" y="347"/>
                  </a:lnTo>
                  <a:lnTo>
                    <a:pt x="3" y="361"/>
                  </a:lnTo>
                  <a:lnTo>
                    <a:pt x="22" y="522"/>
                  </a:lnTo>
                  <a:lnTo>
                    <a:pt x="27" y="517"/>
                  </a:lnTo>
                  <a:lnTo>
                    <a:pt x="32" y="515"/>
                  </a:lnTo>
                  <a:lnTo>
                    <a:pt x="46" y="520"/>
                  </a:lnTo>
                  <a:lnTo>
                    <a:pt x="48" y="512"/>
                  </a:lnTo>
                  <a:lnTo>
                    <a:pt x="51" y="491"/>
                  </a:lnTo>
                  <a:lnTo>
                    <a:pt x="58" y="474"/>
                  </a:lnTo>
                  <a:lnTo>
                    <a:pt x="68" y="491"/>
                  </a:lnTo>
                  <a:lnTo>
                    <a:pt x="65" y="496"/>
                  </a:lnTo>
                  <a:lnTo>
                    <a:pt x="70" y="508"/>
                  </a:lnTo>
                  <a:lnTo>
                    <a:pt x="80" y="522"/>
                  </a:lnTo>
                  <a:lnTo>
                    <a:pt x="89" y="524"/>
                  </a:lnTo>
                  <a:lnTo>
                    <a:pt x="97" y="522"/>
                  </a:lnTo>
                  <a:lnTo>
                    <a:pt x="109" y="510"/>
                  </a:lnTo>
                  <a:lnTo>
                    <a:pt x="111" y="510"/>
                  </a:lnTo>
                  <a:lnTo>
                    <a:pt x="116" y="505"/>
                  </a:lnTo>
                  <a:lnTo>
                    <a:pt x="116" y="503"/>
                  </a:lnTo>
                  <a:lnTo>
                    <a:pt x="113" y="500"/>
                  </a:lnTo>
                  <a:lnTo>
                    <a:pt x="109" y="498"/>
                  </a:lnTo>
                  <a:lnTo>
                    <a:pt x="109" y="496"/>
                  </a:lnTo>
                  <a:lnTo>
                    <a:pt x="113" y="486"/>
                  </a:lnTo>
                  <a:lnTo>
                    <a:pt x="111" y="484"/>
                  </a:lnTo>
                  <a:lnTo>
                    <a:pt x="104" y="476"/>
                  </a:lnTo>
                  <a:lnTo>
                    <a:pt x="101" y="476"/>
                  </a:lnTo>
                  <a:lnTo>
                    <a:pt x="97" y="472"/>
                  </a:lnTo>
                  <a:lnTo>
                    <a:pt x="89" y="462"/>
                  </a:lnTo>
                  <a:lnTo>
                    <a:pt x="89" y="455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45"/>
                  </a:lnTo>
                  <a:lnTo>
                    <a:pt x="327" y="421"/>
                  </a:lnTo>
                  <a:lnTo>
                    <a:pt x="327" y="416"/>
                  </a:lnTo>
                  <a:lnTo>
                    <a:pt x="315" y="399"/>
                  </a:lnTo>
                  <a:lnTo>
                    <a:pt x="317" y="371"/>
                  </a:lnTo>
                  <a:lnTo>
                    <a:pt x="305" y="347"/>
                  </a:lnTo>
                  <a:lnTo>
                    <a:pt x="305" y="327"/>
                  </a:lnTo>
                  <a:lnTo>
                    <a:pt x="310" y="315"/>
                  </a:lnTo>
                  <a:lnTo>
                    <a:pt x="310" y="301"/>
                  </a:lnTo>
                  <a:lnTo>
                    <a:pt x="317" y="289"/>
                  </a:lnTo>
                  <a:lnTo>
                    <a:pt x="320" y="286"/>
                  </a:lnTo>
                  <a:lnTo>
                    <a:pt x="313" y="277"/>
                  </a:lnTo>
                  <a:lnTo>
                    <a:pt x="315" y="267"/>
                  </a:lnTo>
                  <a:lnTo>
                    <a:pt x="310" y="260"/>
                  </a:lnTo>
                  <a:lnTo>
                    <a:pt x="301" y="255"/>
                  </a:lnTo>
                  <a:lnTo>
                    <a:pt x="298" y="248"/>
                  </a:lnTo>
                  <a:lnTo>
                    <a:pt x="293" y="234"/>
                  </a:lnTo>
                  <a:lnTo>
                    <a:pt x="289" y="226"/>
                  </a:lnTo>
                  <a:lnTo>
                    <a:pt x="22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84"/>
            <p:cNvSpPr/>
            <p:nvPr/>
          </p:nvSpPr>
          <p:spPr>
            <a:xfrm>
              <a:off x="4950879" y="4320238"/>
              <a:ext cx="476250" cy="831850"/>
            </a:xfrm>
            <a:custGeom>
              <a:avLst/>
              <a:gdLst/>
              <a:ahLst/>
              <a:cxnLst/>
              <a:rect l="l" t="t" r="r" b="b"/>
              <a:pathLst>
                <a:path w="300" h="524" extrusionOk="0">
                  <a:moveTo>
                    <a:pt x="278" y="0"/>
                  </a:moveTo>
                  <a:lnTo>
                    <a:pt x="98" y="12"/>
                  </a:lnTo>
                  <a:lnTo>
                    <a:pt x="96" y="17"/>
                  </a:lnTo>
                  <a:lnTo>
                    <a:pt x="79" y="34"/>
                  </a:lnTo>
                  <a:lnTo>
                    <a:pt x="74" y="48"/>
                  </a:lnTo>
                  <a:lnTo>
                    <a:pt x="74" y="67"/>
                  </a:lnTo>
                  <a:lnTo>
                    <a:pt x="72" y="77"/>
                  </a:lnTo>
                  <a:lnTo>
                    <a:pt x="58" y="87"/>
                  </a:lnTo>
                  <a:lnTo>
                    <a:pt x="46" y="101"/>
                  </a:lnTo>
                  <a:lnTo>
                    <a:pt x="43" y="106"/>
                  </a:lnTo>
                  <a:lnTo>
                    <a:pt x="43" y="120"/>
                  </a:lnTo>
                  <a:lnTo>
                    <a:pt x="33" y="130"/>
                  </a:lnTo>
                  <a:lnTo>
                    <a:pt x="33" y="139"/>
                  </a:lnTo>
                  <a:lnTo>
                    <a:pt x="29" y="154"/>
                  </a:lnTo>
                  <a:lnTo>
                    <a:pt x="19" y="168"/>
                  </a:lnTo>
                  <a:lnTo>
                    <a:pt x="24" y="185"/>
                  </a:lnTo>
                  <a:lnTo>
                    <a:pt x="31" y="195"/>
                  </a:lnTo>
                  <a:lnTo>
                    <a:pt x="33" y="204"/>
                  </a:lnTo>
                  <a:lnTo>
                    <a:pt x="36" y="209"/>
                  </a:lnTo>
                  <a:lnTo>
                    <a:pt x="36" y="212"/>
                  </a:lnTo>
                  <a:lnTo>
                    <a:pt x="31" y="216"/>
                  </a:lnTo>
                  <a:lnTo>
                    <a:pt x="29" y="226"/>
                  </a:lnTo>
                  <a:lnTo>
                    <a:pt x="29" y="231"/>
                  </a:lnTo>
                  <a:lnTo>
                    <a:pt x="29" y="240"/>
                  </a:lnTo>
                  <a:lnTo>
                    <a:pt x="41" y="262"/>
                  </a:lnTo>
                  <a:lnTo>
                    <a:pt x="43" y="281"/>
                  </a:lnTo>
                  <a:lnTo>
                    <a:pt x="48" y="293"/>
                  </a:lnTo>
                  <a:lnTo>
                    <a:pt x="53" y="298"/>
                  </a:lnTo>
                  <a:lnTo>
                    <a:pt x="53" y="310"/>
                  </a:lnTo>
                  <a:lnTo>
                    <a:pt x="43" y="315"/>
                  </a:lnTo>
                  <a:lnTo>
                    <a:pt x="38" y="320"/>
                  </a:lnTo>
                  <a:lnTo>
                    <a:pt x="33" y="341"/>
                  </a:lnTo>
                  <a:lnTo>
                    <a:pt x="17" y="368"/>
                  </a:lnTo>
                  <a:lnTo>
                    <a:pt x="2" y="413"/>
                  </a:lnTo>
                  <a:lnTo>
                    <a:pt x="0" y="447"/>
                  </a:lnTo>
                  <a:lnTo>
                    <a:pt x="168" y="440"/>
                  </a:lnTo>
                  <a:lnTo>
                    <a:pt x="173" y="445"/>
                  </a:lnTo>
                  <a:lnTo>
                    <a:pt x="168" y="462"/>
                  </a:lnTo>
                  <a:lnTo>
                    <a:pt x="168" y="486"/>
                  </a:lnTo>
                  <a:lnTo>
                    <a:pt x="187" y="502"/>
                  </a:lnTo>
                  <a:lnTo>
                    <a:pt x="190" y="522"/>
                  </a:lnTo>
                  <a:lnTo>
                    <a:pt x="202" y="524"/>
                  </a:lnTo>
                  <a:lnTo>
                    <a:pt x="221" y="507"/>
                  </a:lnTo>
                  <a:lnTo>
                    <a:pt x="262" y="495"/>
                  </a:lnTo>
                  <a:lnTo>
                    <a:pt x="271" y="500"/>
                  </a:lnTo>
                  <a:lnTo>
                    <a:pt x="286" y="495"/>
                  </a:lnTo>
                  <a:lnTo>
                    <a:pt x="288" y="498"/>
                  </a:lnTo>
                  <a:lnTo>
                    <a:pt x="298" y="500"/>
                  </a:lnTo>
                  <a:lnTo>
                    <a:pt x="300" y="500"/>
                  </a:lnTo>
                  <a:lnTo>
                    <a:pt x="281" y="339"/>
                  </a:lnTo>
                  <a:lnTo>
                    <a:pt x="278" y="325"/>
                  </a:lnTo>
                  <a:lnTo>
                    <a:pt x="286" y="1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84"/>
            <p:cNvSpPr/>
            <p:nvPr/>
          </p:nvSpPr>
          <p:spPr>
            <a:xfrm>
              <a:off x="4500029" y="4080525"/>
              <a:ext cx="671513" cy="617537"/>
            </a:xfrm>
            <a:custGeom>
              <a:avLst/>
              <a:gdLst/>
              <a:ahLst/>
              <a:cxnLst/>
              <a:rect l="l" t="t" r="r" b="b"/>
              <a:pathLst>
                <a:path w="423" h="389" extrusionOk="0">
                  <a:moveTo>
                    <a:pt x="0" y="16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87" y="9"/>
                  </a:lnTo>
                  <a:lnTo>
                    <a:pt x="390" y="19"/>
                  </a:lnTo>
                  <a:lnTo>
                    <a:pt x="390" y="28"/>
                  </a:lnTo>
                  <a:lnTo>
                    <a:pt x="378" y="38"/>
                  </a:lnTo>
                  <a:lnTo>
                    <a:pt x="368" y="48"/>
                  </a:lnTo>
                  <a:lnTo>
                    <a:pt x="366" y="57"/>
                  </a:lnTo>
                  <a:lnTo>
                    <a:pt x="423" y="53"/>
                  </a:lnTo>
                  <a:lnTo>
                    <a:pt x="421" y="57"/>
                  </a:lnTo>
                  <a:lnTo>
                    <a:pt x="423" y="62"/>
                  </a:lnTo>
                  <a:lnTo>
                    <a:pt x="418" y="72"/>
                  </a:lnTo>
                  <a:lnTo>
                    <a:pt x="409" y="84"/>
                  </a:lnTo>
                  <a:lnTo>
                    <a:pt x="404" y="105"/>
                  </a:lnTo>
                  <a:lnTo>
                    <a:pt x="392" y="120"/>
                  </a:lnTo>
                  <a:lnTo>
                    <a:pt x="394" y="134"/>
                  </a:lnTo>
                  <a:lnTo>
                    <a:pt x="394" y="153"/>
                  </a:lnTo>
                  <a:lnTo>
                    <a:pt x="390" y="153"/>
                  </a:lnTo>
                  <a:lnTo>
                    <a:pt x="382" y="163"/>
                  </a:lnTo>
                  <a:lnTo>
                    <a:pt x="380" y="168"/>
                  </a:lnTo>
                  <a:lnTo>
                    <a:pt x="363" y="185"/>
                  </a:lnTo>
                  <a:lnTo>
                    <a:pt x="358" y="199"/>
                  </a:lnTo>
                  <a:lnTo>
                    <a:pt x="358" y="218"/>
                  </a:lnTo>
                  <a:lnTo>
                    <a:pt x="356" y="228"/>
                  </a:lnTo>
                  <a:lnTo>
                    <a:pt x="342" y="238"/>
                  </a:lnTo>
                  <a:lnTo>
                    <a:pt x="330" y="252"/>
                  </a:lnTo>
                  <a:lnTo>
                    <a:pt x="327" y="257"/>
                  </a:lnTo>
                  <a:lnTo>
                    <a:pt x="327" y="271"/>
                  </a:lnTo>
                  <a:lnTo>
                    <a:pt x="317" y="281"/>
                  </a:lnTo>
                  <a:lnTo>
                    <a:pt x="317" y="290"/>
                  </a:lnTo>
                  <a:lnTo>
                    <a:pt x="313" y="305"/>
                  </a:lnTo>
                  <a:lnTo>
                    <a:pt x="303" y="319"/>
                  </a:lnTo>
                  <a:lnTo>
                    <a:pt x="308" y="336"/>
                  </a:lnTo>
                  <a:lnTo>
                    <a:pt x="315" y="346"/>
                  </a:lnTo>
                  <a:lnTo>
                    <a:pt x="317" y="355"/>
                  </a:lnTo>
                  <a:lnTo>
                    <a:pt x="320" y="360"/>
                  </a:lnTo>
                  <a:lnTo>
                    <a:pt x="320" y="363"/>
                  </a:lnTo>
                  <a:lnTo>
                    <a:pt x="315" y="367"/>
                  </a:lnTo>
                  <a:lnTo>
                    <a:pt x="313" y="377"/>
                  </a:lnTo>
                  <a:lnTo>
                    <a:pt x="313" y="382"/>
                  </a:lnTo>
                  <a:lnTo>
                    <a:pt x="56" y="389"/>
                  </a:lnTo>
                  <a:lnTo>
                    <a:pt x="56" y="334"/>
                  </a:lnTo>
                  <a:lnTo>
                    <a:pt x="41" y="329"/>
                  </a:lnTo>
                  <a:lnTo>
                    <a:pt x="29" y="334"/>
                  </a:lnTo>
                  <a:lnTo>
                    <a:pt x="25" y="334"/>
                  </a:lnTo>
                  <a:lnTo>
                    <a:pt x="13" y="324"/>
                  </a:lnTo>
                  <a:lnTo>
                    <a:pt x="15" y="1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84"/>
            <p:cNvSpPr/>
            <p:nvPr/>
          </p:nvSpPr>
          <p:spPr>
            <a:xfrm>
              <a:off x="4588929" y="4686950"/>
              <a:ext cx="765175" cy="666750"/>
            </a:xfrm>
            <a:custGeom>
              <a:avLst/>
              <a:gdLst/>
              <a:ahLst/>
              <a:cxnLst/>
              <a:rect l="l" t="t" r="r" b="b"/>
              <a:pathLst>
                <a:path w="482" h="420" extrusionOk="0">
                  <a:moveTo>
                    <a:pt x="0" y="7"/>
                  </a:moveTo>
                  <a:lnTo>
                    <a:pt x="257" y="0"/>
                  </a:lnTo>
                  <a:lnTo>
                    <a:pt x="257" y="9"/>
                  </a:lnTo>
                  <a:lnTo>
                    <a:pt x="269" y="31"/>
                  </a:lnTo>
                  <a:lnTo>
                    <a:pt x="271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81" y="79"/>
                  </a:lnTo>
                  <a:lnTo>
                    <a:pt x="271" y="84"/>
                  </a:lnTo>
                  <a:lnTo>
                    <a:pt x="266" y="89"/>
                  </a:lnTo>
                  <a:lnTo>
                    <a:pt x="261" y="110"/>
                  </a:lnTo>
                  <a:lnTo>
                    <a:pt x="245" y="137"/>
                  </a:lnTo>
                  <a:lnTo>
                    <a:pt x="230" y="182"/>
                  </a:lnTo>
                  <a:lnTo>
                    <a:pt x="228" y="216"/>
                  </a:lnTo>
                  <a:lnTo>
                    <a:pt x="396" y="209"/>
                  </a:lnTo>
                  <a:lnTo>
                    <a:pt x="401" y="214"/>
                  </a:lnTo>
                  <a:lnTo>
                    <a:pt x="396" y="231"/>
                  </a:lnTo>
                  <a:lnTo>
                    <a:pt x="396" y="255"/>
                  </a:lnTo>
                  <a:lnTo>
                    <a:pt x="415" y="271"/>
                  </a:lnTo>
                  <a:lnTo>
                    <a:pt x="418" y="291"/>
                  </a:lnTo>
                  <a:lnTo>
                    <a:pt x="394" y="286"/>
                  </a:lnTo>
                  <a:lnTo>
                    <a:pt x="372" y="276"/>
                  </a:lnTo>
                  <a:lnTo>
                    <a:pt x="367" y="276"/>
                  </a:lnTo>
                  <a:lnTo>
                    <a:pt x="360" y="279"/>
                  </a:lnTo>
                  <a:lnTo>
                    <a:pt x="346" y="293"/>
                  </a:lnTo>
                  <a:lnTo>
                    <a:pt x="343" y="300"/>
                  </a:lnTo>
                  <a:lnTo>
                    <a:pt x="350" y="310"/>
                  </a:lnTo>
                  <a:lnTo>
                    <a:pt x="360" y="312"/>
                  </a:lnTo>
                  <a:lnTo>
                    <a:pt x="377" y="310"/>
                  </a:lnTo>
                  <a:lnTo>
                    <a:pt x="386" y="303"/>
                  </a:lnTo>
                  <a:lnTo>
                    <a:pt x="394" y="300"/>
                  </a:lnTo>
                  <a:lnTo>
                    <a:pt x="406" y="300"/>
                  </a:lnTo>
                  <a:lnTo>
                    <a:pt x="410" y="300"/>
                  </a:lnTo>
                  <a:lnTo>
                    <a:pt x="410" y="303"/>
                  </a:lnTo>
                  <a:lnTo>
                    <a:pt x="408" y="307"/>
                  </a:lnTo>
                  <a:lnTo>
                    <a:pt x="401" y="312"/>
                  </a:lnTo>
                  <a:lnTo>
                    <a:pt x="403" y="319"/>
                  </a:lnTo>
                  <a:lnTo>
                    <a:pt x="410" y="324"/>
                  </a:lnTo>
                  <a:lnTo>
                    <a:pt x="415" y="324"/>
                  </a:lnTo>
                  <a:lnTo>
                    <a:pt x="420" y="322"/>
                  </a:lnTo>
                  <a:lnTo>
                    <a:pt x="427" y="307"/>
                  </a:lnTo>
                  <a:lnTo>
                    <a:pt x="446" y="300"/>
                  </a:lnTo>
                  <a:lnTo>
                    <a:pt x="451" y="298"/>
                  </a:lnTo>
                  <a:lnTo>
                    <a:pt x="456" y="298"/>
                  </a:lnTo>
                  <a:lnTo>
                    <a:pt x="461" y="303"/>
                  </a:lnTo>
                  <a:lnTo>
                    <a:pt x="458" y="310"/>
                  </a:lnTo>
                  <a:lnTo>
                    <a:pt x="461" y="315"/>
                  </a:lnTo>
                  <a:lnTo>
                    <a:pt x="458" y="319"/>
                  </a:lnTo>
                  <a:lnTo>
                    <a:pt x="451" y="327"/>
                  </a:lnTo>
                  <a:lnTo>
                    <a:pt x="437" y="343"/>
                  </a:lnTo>
                  <a:lnTo>
                    <a:pt x="422" y="353"/>
                  </a:lnTo>
                  <a:lnTo>
                    <a:pt x="422" y="363"/>
                  </a:lnTo>
                  <a:lnTo>
                    <a:pt x="427" y="372"/>
                  </a:lnTo>
                  <a:lnTo>
                    <a:pt x="446" y="382"/>
                  </a:lnTo>
                  <a:lnTo>
                    <a:pt x="478" y="394"/>
                  </a:lnTo>
                  <a:lnTo>
                    <a:pt x="482" y="401"/>
                  </a:lnTo>
                  <a:lnTo>
                    <a:pt x="480" y="408"/>
                  </a:lnTo>
                  <a:lnTo>
                    <a:pt x="473" y="411"/>
                  </a:lnTo>
                  <a:lnTo>
                    <a:pt x="449" y="420"/>
                  </a:lnTo>
                  <a:lnTo>
                    <a:pt x="446" y="401"/>
                  </a:lnTo>
                  <a:lnTo>
                    <a:pt x="432" y="394"/>
                  </a:lnTo>
                  <a:lnTo>
                    <a:pt x="403" y="382"/>
                  </a:lnTo>
                  <a:lnTo>
                    <a:pt x="401" y="375"/>
                  </a:lnTo>
                  <a:lnTo>
                    <a:pt x="396" y="370"/>
                  </a:lnTo>
                  <a:lnTo>
                    <a:pt x="386" y="375"/>
                  </a:lnTo>
                  <a:lnTo>
                    <a:pt x="384" y="394"/>
                  </a:lnTo>
                  <a:lnTo>
                    <a:pt x="386" y="396"/>
                  </a:lnTo>
                  <a:lnTo>
                    <a:pt x="386" y="401"/>
                  </a:lnTo>
                  <a:lnTo>
                    <a:pt x="372" y="411"/>
                  </a:lnTo>
                  <a:lnTo>
                    <a:pt x="367" y="408"/>
                  </a:lnTo>
                  <a:lnTo>
                    <a:pt x="360" y="399"/>
                  </a:lnTo>
                  <a:lnTo>
                    <a:pt x="355" y="396"/>
                  </a:lnTo>
                  <a:lnTo>
                    <a:pt x="346" y="401"/>
                  </a:lnTo>
                  <a:lnTo>
                    <a:pt x="341" y="396"/>
                  </a:lnTo>
                  <a:lnTo>
                    <a:pt x="336" y="396"/>
                  </a:lnTo>
                  <a:lnTo>
                    <a:pt x="324" y="411"/>
                  </a:lnTo>
                  <a:lnTo>
                    <a:pt x="310" y="411"/>
                  </a:lnTo>
                  <a:lnTo>
                    <a:pt x="305" y="408"/>
                  </a:lnTo>
                  <a:lnTo>
                    <a:pt x="290" y="406"/>
                  </a:lnTo>
                  <a:lnTo>
                    <a:pt x="266" y="377"/>
                  </a:lnTo>
                  <a:lnTo>
                    <a:pt x="254" y="375"/>
                  </a:lnTo>
                  <a:lnTo>
                    <a:pt x="242" y="370"/>
                  </a:lnTo>
                  <a:lnTo>
                    <a:pt x="237" y="360"/>
                  </a:lnTo>
                  <a:lnTo>
                    <a:pt x="233" y="360"/>
                  </a:lnTo>
                  <a:lnTo>
                    <a:pt x="233" y="358"/>
                  </a:lnTo>
                  <a:lnTo>
                    <a:pt x="230" y="358"/>
                  </a:lnTo>
                  <a:lnTo>
                    <a:pt x="233" y="353"/>
                  </a:lnTo>
                  <a:lnTo>
                    <a:pt x="228" y="351"/>
                  </a:lnTo>
                  <a:lnTo>
                    <a:pt x="223" y="353"/>
                  </a:lnTo>
                  <a:lnTo>
                    <a:pt x="213" y="351"/>
                  </a:lnTo>
                  <a:lnTo>
                    <a:pt x="211" y="348"/>
                  </a:lnTo>
                  <a:lnTo>
                    <a:pt x="209" y="341"/>
                  </a:lnTo>
                  <a:lnTo>
                    <a:pt x="204" y="341"/>
                  </a:lnTo>
                  <a:lnTo>
                    <a:pt x="187" y="358"/>
                  </a:lnTo>
                  <a:lnTo>
                    <a:pt x="194" y="368"/>
                  </a:lnTo>
                  <a:lnTo>
                    <a:pt x="192" y="370"/>
                  </a:lnTo>
                  <a:lnTo>
                    <a:pt x="163" y="372"/>
                  </a:lnTo>
                  <a:lnTo>
                    <a:pt x="115" y="363"/>
                  </a:lnTo>
                  <a:lnTo>
                    <a:pt x="89" y="353"/>
                  </a:lnTo>
                  <a:lnTo>
                    <a:pt x="24" y="360"/>
                  </a:lnTo>
                  <a:lnTo>
                    <a:pt x="21" y="358"/>
                  </a:lnTo>
                  <a:lnTo>
                    <a:pt x="19" y="351"/>
                  </a:lnTo>
                  <a:lnTo>
                    <a:pt x="21" y="346"/>
                  </a:lnTo>
                  <a:lnTo>
                    <a:pt x="24" y="341"/>
                  </a:lnTo>
                  <a:lnTo>
                    <a:pt x="31" y="334"/>
                  </a:lnTo>
                  <a:lnTo>
                    <a:pt x="38" y="310"/>
                  </a:lnTo>
                  <a:lnTo>
                    <a:pt x="33" y="300"/>
                  </a:lnTo>
                  <a:lnTo>
                    <a:pt x="33" y="293"/>
                  </a:lnTo>
                  <a:lnTo>
                    <a:pt x="33" y="288"/>
                  </a:lnTo>
                  <a:lnTo>
                    <a:pt x="33" y="281"/>
                  </a:lnTo>
                  <a:lnTo>
                    <a:pt x="36" y="267"/>
                  </a:lnTo>
                  <a:lnTo>
                    <a:pt x="43" y="262"/>
                  </a:lnTo>
                  <a:lnTo>
                    <a:pt x="48" y="252"/>
                  </a:lnTo>
                  <a:lnTo>
                    <a:pt x="50" y="233"/>
                  </a:lnTo>
                  <a:lnTo>
                    <a:pt x="50" y="221"/>
                  </a:lnTo>
                  <a:lnTo>
                    <a:pt x="48" y="204"/>
                  </a:lnTo>
                  <a:lnTo>
                    <a:pt x="41" y="192"/>
                  </a:lnTo>
                  <a:lnTo>
                    <a:pt x="36" y="190"/>
                  </a:lnTo>
                  <a:lnTo>
                    <a:pt x="38" y="182"/>
                  </a:lnTo>
                  <a:lnTo>
                    <a:pt x="36" y="180"/>
                  </a:lnTo>
                  <a:lnTo>
                    <a:pt x="31" y="168"/>
                  </a:lnTo>
                  <a:lnTo>
                    <a:pt x="24" y="163"/>
                  </a:lnTo>
                  <a:lnTo>
                    <a:pt x="21" y="161"/>
                  </a:lnTo>
                  <a:lnTo>
                    <a:pt x="26" y="149"/>
                  </a:lnTo>
                  <a:lnTo>
                    <a:pt x="19" y="134"/>
                  </a:lnTo>
                  <a:lnTo>
                    <a:pt x="5" y="122"/>
                  </a:lnTo>
                  <a:lnTo>
                    <a:pt x="2" y="1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84"/>
            <p:cNvSpPr/>
            <p:nvPr/>
          </p:nvSpPr>
          <p:spPr>
            <a:xfrm>
              <a:off x="4344454" y="3385200"/>
              <a:ext cx="903288" cy="785812"/>
            </a:xfrm>
            <a:custGeom>
              <a:avLst/>
              <a:gdLst/>
              <a:ahLst/>
              <a:cxnLst/>
              <a:rect l="l" t="t" r="r" b="b"/>
              <a:pathLst>
                <a:path w="569" h="495" extrusionOk="0">
                  <a:moveTo>
                    <a:pt x="98" y="454"/>
                  </a:moveTo>
                  <a:lnTo>
                    <a:pt x="478" y="438"/>
                  </a:lnTo>
                  <a:lnTo>
                    <a:pt x="478" y="442"/>
                  </a:lnTo>
                  <a:lnTo>
                    <a:pt x="485" y="447"/>
                  </a:lnTo>
                  <a:lnTo>
                    <a:pt x="488" y="457"/>
                  </a:lnTo>
                  <a:lnTo>
                    <a:pt x="488" y="466"/>
                  </a:lnTo>
                  <a:lnTo>
                    <a:pt x="476" y="476"/>
                  </a:lnTo>
                  <a:lnTo>
                    <a:pt x="466" y="486"/>
                  </a:lnTo>
                  <a:lnTo>
                    <a:pt x="464" y="495"/>
                  </a:lnTo>
                  <a:lnTo>
                    <a:pt x="521" y="491"/>
                  </a:lnTo>
                  <a:lnTo>
                    <a:pt x="526" y="474"/>
                  </a:lnTo>
                  <a:lnTo>
                    <a:pt x="524" y="469"/>
                  </a:lnTo>
                  <a:lnTo>
                    <a:pt x="528" y="450"/>
                  </a:lnTo>
                  <a:lnTo>
                    <a:pt x="536" y="435"/>
                  </a:lnTo>
                  <a:lnTo>
                    <a:pt x="540" y="428"/>
                  </a:lnTo>
                  <a:lnTo>
                    <a:pt x="552" y="423"/>
                  </a:lnTo>
                  <a:lnTo>
                    <a:pt x="555" y="426"/>
                  </a:lnTo>
                  <a:lnTo>
                    <a:pt x="560" y="421"/>
                  </a:lnTo>
                  <a:lnTo>
                    <a:pt x="569" y="394"/>
                  </a:lnTo>
                  <a:lnTo>
                    <a:pt x="567" y="385"/>
                  </a:lnTo>
                  <a:lnTo>
                    <a:pt x="562" y="380"/>
                  </a:lnTo>
                  <a:lnTo>
                    <a:pt x="560" y="380"/>
                  </a:lnTo>
                  <a:lnTo>
                    <a:pt x="557" y="378"/>
                  </a:lnTo>
                  <a:lnTo>
                    <a:pt x="555" y="375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5" y="380"/>
                  </a:lnTo>
                  <a:lnTo>
                    <a:pt x="528" y="351"/>
                  </a:lnTo>
                  <a:lnTo>
                    <a:pt x="528" y="346"/>
                  </a:lnTo>
                  <a:lnTo>
                    <a:pt x="536" y="342"/>
                  </a:lnTo>
                  <a:lnTo>
                    <a:pt x="536" y="337"/>
                  </a:lnTo>
                  <a:lnTo>
                    <a:pt x="528" y="327"/>
                  </a:lnTo>
                  <a:lnTo>
                    <a:pt x="524" y="308"/>
                  </a:lnTo>
                  <a:lnTo>
                    <a:pt x="500" y="289"/>
                  </a:lnTo>
                  <a:lnTo>
                    <a:pt x="488" y="284"/>
                  </a:lnTo>
                  <a:lnTo>
                    <a:pt x="464" y="269"/>
                  </a:lnTo>
                  <a:lnTo>
                    <a:pt x="449" y="255"/>
                  </a:lnTo>
                  <a:lnTo>
                    <a:pt x="444" y="243"/>
                  </a:lnTo>
                  <a:lnTo>
                    <a:pt x="447" y="236"/>
                  </a:lnTo>
                  <a:lnTo>
                    <a:pt x="464" y="219"/>
                  </a:lnTo>
                  <a:lnTo>
                    <a:pt x="461" y="202"/>
                  </a:lnTo>
                  <a:lnTo>
                    <a:pt x="466" y="190"/>
                  </a:lnTo>
                  <a:lnTo>
                    <a:pt x="461" y="183"/>
                  </a:lnTo>
                  <a:lnTo>
                    <a:pt x="442" y="173"/>
                  </a:lnTo>
                  <a:lnTo>
                    <a:pt x="435" y="176"/>
                  </a:lnTo>
                  <a:lnTo>
                    <a:pt x="428" y="183"/>
                  </a:lnTo>
                  <a:lnTo>
                    <a:pt x="423" y="180"/>
                  </a:lnTo>
                  <a:lnTo>
                    <a:pt x="408" y="142"/>
                  </a:lnTo>
                  <a:lnTo>
                    <a:pt x="401" y="135"/>
                  </a:lnTo>
                  <a:lnTo>
                    <a:pt x="377" y="116"/>
                  </a:lnTo>
                  <a:lnTo>
                    <a:pt x="353" y="87"/>
                  </a:lnTo>
                  <a:lnTo>
                    <a:pt x="351" y="80"/>
                  </a:lnTo>
                  <a:lnTo>
                    <a:pt x="346" y="63"/>
                  </a:lnTo>
                  <a:lnTo>
                    <a:pt x="343" y="41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24" y="0"/>
                  </a:lnTo>
                  <a:lnTo>
                    <a:pt x="0" y="12"/>
                  </a:lnTo>
                  <a:lnTo>
                    <a:pt x="5" y="22"/>
                  </a:lnTo>
                  <a:lnTo>
                    <a:pt x="14" y="29"/>
                  </a:lnTo>
                  <a:lnTo>
                    <a:pt x="17" y="43"/>
                  </a:lnTo>
                  <a:lnTo>
                    <a:pt x="29" y="58"/>
                  </a:lnTo>
                  <a:lnTo>
                    <a:pt x="34" y="60"/>
                  </a:lnTo>
                  <a:lnTo>
                    <a:pt x="31" y="72"/>
                  </a:lnTo>
                  <a:lnTo>
                    <a:pt x="31" y="75"/>
                  </a:lnTo>
                  <a:lnTo>
                    <a:pt x="67" y="101"/>
                  </a:lnTo>
                  <a:lnTo>
                    <a:pt x="55" y="116"/>
                  </a:lnTo>
                  <a:lnTo>
                    <a:pt x="53" y="130"/>
                  </a:lnTo>
                  <a:lnTo>
                    <a:pt x="60" y="135"/>
                  </a:lnTo>
                  <a:lnTo>
                    <a:pt x="70" y="140"/>
                  </a:lnTo>
                  <a:lnTo>
                    <a:pt x="74" y="159"/>
                  </a:lnTo>
                  <a:lnTo>
                    <a:pt x="82" y="164"/>
                  </a:lnTo>
                  <a:lnTo>
                    <a:pt x="91" y="166"/>
                  </a:lnTo>
                  <a:lnTo>
                    <a:pt x="94" y="168"/>
                  </a:lnTo>
                  <a:lnTo>
                    <a:pt x="96" y="402"/>
                  </a:lnTo>
                  <a:lnTo>
                    <a:pt x="98" y="454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84"/>
            <p:cNvSpPr/>
            <p:nvPr/>
          </p:nvSpPr>
          <p:spPr>
            <a:xfrm>
              <a:off x="4233329" y="2885138"/>
              <a:ext cx="815975" cy="542925"/>
            </a:xfrm>
            <a:custGeom>
              <a:avLst/>
              <a:gdLst/>
              <a:ahLst/>
              <a:cxnLst/>
              <a:rect l="l" t="t" r="r" b="b"/>
              <a:pathLst>
                <a:path w="514" h="342" extrusionOk="0">
                  <a:moveTo>
                    <a:pt x="15" y="15"/>
                  </a:moveTo>
                  <a:lnTo>
                    <a:pt x="418" y="0"/>
                  </a:lnTo>
                  <a:lnTo>
                    <a:pt x="421" y="15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23" y="41"/>
                  </a:lnTo>
                  <a:lnTo>
                    <a:pt x="428" y="53"/>
                  </a:lnTo>
                  <a:lnTo>
                    <a:pt x="435" y="82"/>
                  </a:lnTo>
                  <a:lnTo>
                    <a:pt x="461" y="92"/>
                  </a:lnTo>
                  <a:lnTo>
                    <a:pt x="469" y="99"/>
                  </a:lnTo>
                  <a:lnTo>
                    <a:pt x="471" y="109"/>
                  </a:lnTo>
                  <a:lnTo>
                    <a:pt x="473" y="113"/>
                  </a:lnTo>
                  <a:lnTo>
                    <a:pt x="490" y="125"/>
                  </a:lnTo>
                  <a:lnTo>
                    <a:pt x="493" y="135"/>
                  </a:lnTo>
                  <a:lnTo>
                    <a:pt x="507" y="145"/>
                  </a:lnTo>
                  <a:lnTo>
                    <a:pt x="514" y="164"/>
                  </a:lnTo>
                  <a:lnTo>
                    <a:pt x="512" y="171"/>
                  </a:lnTo>
                  <a:lnTo>
                    <a:pt x="507" y="183"/>
                  </a:lnTo>
                  <a:lnTo>
                    <a:pt x="502" y="188"/>
                  </a:lnTo>
                  <a:lnTo>
                    <a:pt x="502" y="197"/>
                  </a:lnTo>
                  <a:lnTo>
                    <a:pt x="488" y="214"/>
                  </a:lnTo>
                  <a:lnTo>
                    <a:pt x="473" y="217"/>
                  </a:lnTo>
                  <a:lnTo>
                    <a:pt x="471" y="222"/>
                  </a:lnTo>
                  <a:lnTo>
                    <a:pt x="454" y="222"/>
                  </a:lnTo>
                  <a:lnTo>
                    <a:pt x="447" y="226"/>
                  </a:lnTo>
                  <a:lnTo>
                    <a:pt x="440" y="238"/>
                  </a:lnTo>
                  <a:lnTo>
                    <a:pt x="442" y="248"/>
                  </a:lnTo>
                  <a:lnTo>
                    <a:pt x="452" y="258"/>
                  </a:lnTo>
                  <a:lnTo>
                    <a:pt x="454" y="265"/>
                  </a:lnTo>
                  <a:lnTo>
                    <a:pt x="452" y="279"/>
                  </a:lnTo>
                  <a:lnTo>
                    <a:pt x="440" y="306"/>
                  </a:lnTo>
                  <a:lnTo>
                    <a:pt x="428" y="315"/>
                  </a:lnTo>
                  <a:lnTo>
                    <a:pt x="423" y="322"/>
                  </a:lnTo>
                  <a:lnTo>
                    <a:pt x="423" y="332"/>
                  </a:lnTo>
                  <a:lnTo>
                    <a:pt x="418" y="342"/>
                  </a:lnTo>
                  <a:lnTo>
                    <a:pt x="394" y="315"/>
                  </a:lnTo>
                  <a:lnTo>
                    <a:pt x="70" y="327"/>
                  </a:lnTo>
                  <a:lnTo>
                    <a:pt x="65" y="322"/>
                  </a:lnTo>
                  <a:lnTo>
                    <a:pt x="63" y="310"/>
                  </a:lnTo>
                  <a:lnTo>
                    <a:pt x="65" y="301"/>
                  </a:lnTo>
                  <a:lnTo>
                    <a:pt x="60" y="294"/>
                  </a:lnTo>
                  <a:lnTo>
                    <a:pt x="58" y="284"/>
                  </a:lnTo>
                  <a:lnTo>
                    <a:pt x="63" y="277"/>
                  </a:lnTo>
                  <a:lnTo>
                    <a:pt x="60" y="267"/>
                  </a:lnTo>
                  <a:lnTo>
                    <a:pt x="48" y="262"/>
                  </a:lnTo>
                  <a:lnTo>
                    <a:pt x="51" y="246"/>
                  </a:lnTo>
                  <a:lnTo>
                    <a:pt x="56" y="236"/>
                  </a:lnTo>
                  <a:lnTo>
                    <a:pt x="51" y="226"/>
                  </a:lnTo>
                  <a:lnTo>
                    <a:pt x="41" y="219"/>
                  </a:lnTo>
                  <a:lnTo>
                    <a:pt x="36" y="209"/>
                  </a:lnTo>
                  <a:lnTo>
                    <a:pt x="41" y="202"/>
                  </a:lnTo>
                  <a:lnTo>
                    <a:pt x="32" y="193"/>
                  </a:lnTo>
                  <a:lnTo>
                    <a:pt x="27" y="176"/>
                  </a:lnTo>
                  <a:lnTo>
                    <a:pt x="17" y="169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12" y="125"/>
                  </a:lnTo>
                  <a:lnTo>
                    <a:pt x="10" y="113"/>
                  </a:lnTo>
                  <a:lnTo>
                    <a:pt x="0" y="94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5" y="60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84"/>
            <p:cNvSpPr/>
            <p:nvPr/>
          </p:nvSpPr>
          <p:spPr>
            <a:xfrm>
              <a:off x="4169829" y="1908825"/>
              <a:ext cx="887413" cy="1000125"/>
            </a:xfrm>
            <a:custGeom>
              <a:avLst/>
              <a:gdLst/>
              <a:ahLst/>
              <a:cxnLst/>
              <a:rect l="l" t="t" r="r" b="b"/>
              <a:pathLst>
                <a:path w="559" h="630" extrusionOk="0">
                  <a:moveTo>
                    <a:pt x="55" y="630"/>
                  </a:moveTo>
                  <a:lnTo>
                    <a:pt x="55" y="435"/>
                  </a:lnTo>
                  <a:lnTo>
                    <a:pt x="26" y="409"/>
                  </a:lnTo>
                  <a:lnTo>
                    <a:pt x="26" y="399"/>
                  </a:lnTo>
                  <a:lnTo>
                    <a:pt x="40" y="385"/>
                  </a:lnTo>
                  <a:lnTo>
                    <a:pt x="45" y="373"/>
                  </a:lnTo>
                  <a:lnTo>
                    <a:pt x="43" y="365"/>
                  </a:lnTo>
                  <a:lnTo>
                    <a:pt x="43" y="349"/>
                  </a:lnTo>
                  <a:lnTo>
                    <a:pt x="45" y="334"/>
                  </a:lnTo>
                  <a:lnTo>
                    <a:pt x="33" y="296"/>
                  </a:lnTo>
                  <a:lnTo>
                    <a:pt x="31" y="289"/>
                  </a:lnTo>
                  <a:lnTo>
                    <a:pt x="31" y="269"/>
                  </a:lnTo>
                  <a:lnTo>
                    <a:pt x="28" y="257"/>
                  </a:lnTo>
                  <a:lnTo>
                    <a:pt x="26" y="204"/>
                  </a:lnTo>
                  <a:lnTo>
                    <a:pt x="21" y="173"/>
                  </a:lnTo>
                  <a:lnTo>
                    <a:pt x="12" y="164"/>
                  </a:lnTo>
                  <a:lnTo>
                    <a:pt x="4" y="127"/>
                  </a:lnTo>
                  <a:lnTo>
                    <a:pt x="4" y="99"/>
                  </a:lnTo>
                  <a:lnTo>
                    <a:pt x="7" y="82"/>
                  </a:lnTo>
                  <a:lnTo>
                    <a:pt x="9" y="72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146" y="39"/>
                  </a:lnTo>
                  <a:lnTo>
                    <a:pt x="146" y="15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5" y="5"/>
                  </a:lnTo>
                  <a:lnTo>
                    <a:pt x="175" y="29"/>
                  </a:lnTo>
                  <a:lnTo>
                    <a:pt x="180" y="46"/>
                  </a:lnTo>
                  <a:lnTo>
                    <a:pt x="180" y="60"/>
                  </a:lnTo>
                  <a:lnTo>
                    <a:pt x="194" y="72"/>
                  </a:lnTo>
                  <a:lnTo>
                    <a:pt x="201" y="70"/>
                  </a:lnTo>
                  <a:lnTo>
                    <a:pt x="211" y="72"/>
                  </a:lnTo>
                  <a:lnTo>
                    <a:pt x="216" y="77"/>
                  </a:lnTo>
                  <a:lnTo>
                    <a:pt x="230" y="75"/>
                  </a:lnTo>
                  <a:lnTo>
                    <a:pt x="242" y="77"/>
                  </a:lnTo>
                  <a:lnTo>
                    <a:pt x="247" y="84"/>
                  </a:lnTo>
                  <a:lnTo>
                    <a:pt x="247" y="87"/>
                  </a:lnTo>
                  <a:lnTo>
                    <a:pt x="266" y="87"/>
                  </a:lnTo>
                  <a:lnTo>
                    <a:pt x="273" y="77"/>
                  </a:lnTo>
                  <a:lnTo>
                    <a:pt x="305" y="77"/>
                  </a:lnTo>
                  <a:lnTo>
                    <a:pt x="324" y="82"/>
                  </a:lnTo>
                  <a:lnTo>
                    <a:pt x="331" y="82"/>
                  </a:lnTo>
                  <a:lnTo>
                    <a:pt x="326" y="89"/>
                  </a:lnTo>
                  <a:lnTo>
                    <a:pt x="333" y="94"/>
                  </a:lnTo>
                  <a:lnTo>
                    <a:pt x="336" y="91"/>
                  </a:lnTo>
                  <a:lnTo>
                    <a:pt x="341" y="96"/>
                  </a:lnTo>
                  <a:lnTo>
                    <a:pt x="343" y="111"/>
                  </a:lnTo>
                  <a:lnTo>
                    <a:pt x="350" y="115"/>
                  </a:lnTo>
                  <a:lnTo>
                    <a:pt x="360" y="103"/>
                  </a:lnTo>
                  <a:lnTo>
                    <a:pt x="365" y="101"/>
                  </a:lnTo>
                  <a:lnTo>
                    <a:pt x="372" y="103"/>
                  </a:lnTo>
                  <a:lnTo>
                    <a:pt x="377" y="115"/>
                  </a:lnTo>
                  <a:lnTo>
                    <a:pt x="393" y="118"/>
                  </a:lnTo>
                  <a:lnTo>
                    <a:pt x="398" y="125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7" y="127"/>
                  </a:lnTo>
                  <a:lnTo>
                    <a:pt x="456" y="108"/>
                  </a:lnTo>
                  <a:lnTo>
                    <a:pt x="461" y="111"/>
                  </a:lnTo>
                  <a:lnTo>
                    <a:pt x="468" y="120"/>
                  </a:lnTo>
                  <a:lnTo>
                    <a:pt x="509" y="120"/>
                  </a:lnTo>
                  <a:lnTo>
                    <a:pt x="516" y="123"/>
                  </a:lnTo>
                  <a:lnTo>
                    <a:pt x="521" y="125"/>
                  </a:lnTo>
                  <a:lnTo>
                    <a:pt x="533" y="132"/>
                  </a:lnTo>
                  <a:lnTo>
                    <a:pt x="542" y="127"/>
                  </a:lnTo>
                  <a:lnTo>
                    <a:pt x="559" y="127"/>
                  </a:lnTo>
                  <a:lnTo>
                    <a:pt x="550" y="137"/>
                  </a:lnTo>
                  <a:lnTo>
                    <a:pt x="525" y="152"/>
                  </a:lnTo>
                  <a:lnTo>
                    <a:pt x="511" y="156"/>
                  </a:lnTo>
                  <a:lnTo>
                    <a:pt x="501" y="159"/>
                  </a:lnTo>
                  <a:lnTo>
                    <a:pt x="489" y="171"/>
                  </a:lnTo>
                  <a:lnTo>
                    <a:pt x="468" y="180"/>
                  </a:lnTo>
                  <a:lnTo>
                    <a:pt x="458" y="188"/>
                  </a:lnTo>
                  <a:lnTo>
                    <a:pt x="425" y="226"/>
                  </a:lnTo>
                  <a:lnTo>
                    <a:pt x="374" y="272"/>
                  </a:lnTo>
                  <a:lnTo>
                    <a:pt x="367" y="279"/>
                  </a:lnTo>
                  <a:lnTo>
                    <a:pt x="362" y="284"/>
                  </a:lnTo>
                  <a:lnTo>
                    <a:pt x="365" y="344"/>
                  </a:lnTo>
                  <a:lnTo>
                    <a:pt x="357" y="349"/>
                  </a:lnTo>
                  <a:lnTo>
                    <a:pt x="353" y="353"/>
                  </a:lnTo>
                  <a:lnTo>
                    <a:pt x="331" y="370"/>
                  </a:lnTo>
                  <a:lnTo>
                    <a:pt x="329" y="380"/>
                  </a:lnTo>
                  <a:lnTo>
                    <a:pt x="326" y="382"/>
                  </a:lnTo>
                  <a:lnTo>
                    <a:pt x="321" y="399"/>
                  </a:lnTo>
                  <a:lnTo>
                    <a:pt x="333" y="404"/>
                  </a:lnTo>
                  <a:lnTo>
                    <a:pt x="341" y="418"/>
                  </a:lnTo>
                  <a:lnTo>
                    <a:pt x="333" y="430"/>
                  </a:lnTo>
                  <a:lnTo>
                    <a:pt x="333" y="440"/>
                  </a:lnTo>
                  <a:lnTo>
                    <a:pt x="333" y="459"/>
                  </a:lnTo>
                  <a:lnTo>
                    <a:pt x="333" y="488"/>
                  </a:lnTo>
                  <a:lnTo>
                    <a:pt x="336" y="493"/>
                  </a:lnTo>
                  <a:lnTo>
                    <a:pt x="345" y="500"/>
                  </a:lnTo>
                  <a:lnTo>
                    <a:pt x="348" y="505"/>
                  </a:lnTo>
                  <a:lnTo>
                    <a:pt x="367" y="507"/>
                  </a:lnTo>
                  <a:lnTo>
                    <a:pt x="369" y="510"/>
                  </a:lnTo>
                  <a:lnTo>
                    <a:pt x="372" y="514"/>
                  </a:lnTo>
                  <a:lnTo>
                    <a:pt x="377" y="519"/>
                  </a:lnTo>
                  <a:lnTo>
                    <a:pt x="401" y="529"/>
                  </a:lnTo>
                  <a:lnTo>
                    <a:pt x="408" y="546"/>
                  </a:lnTo>
                  <a:lnTo>
                    <a:pt x="427" y="560"/>
                  </a:lnTo>
                  <a:lnTo>
                    <a:pt x="453" y="577"/>
                  </a:lnTo>
                  <a:lnTo>
                    <a:pt x="456" y="584"/>
                  </a:lnTo>
                  <a:lnTo>
                    <a:pt x="456" y="596"/>
                  </a:lnTo>
                  <a:lnTo>
                    <a:pt x="458" y="615"/>
                  </a:lnTo>
                  <a:lnTo>
                    <a:pt x="55" y="63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84"/>
            <p:cNvSpPr/>
            <p:nvPr/>
          </p:nvSpPr>
          <p:spPr>
            <a:xfrm>
              <a:off x="4679416" y="2297763"/>
              <a:ext cx="712788" cy="760412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190" y="479"/>
                  </a:moveTo>
                  <a:lnTo>
                    <a:pt x="188" y="469"/>
                  </a:lnTo>
                  <a:lnTo>
                    <a:pt x="180" y="462"/>
                  </a:lnTo>
                  <a:lnTo>
                    <a:pt x="154" y="452"/>
                  </a:lnTo>
                  <a:lnTo>
                    <a:pt x="147" y="423"/>
                  </a:lnTo>
                  <a:lnTo>
                    <a:pt x="142" y="411"/>
                  </a:lnTo>
                  <a:lnTo>
                    <a:pt x="149" y="399"/>
                  </a:lnTo>
                  <a:lnTo>
                    <a:pt x="149" y="394"/>
                  </a:lnTo>
                  <a:lnTo>
                    <a:pt x="140" y="385"/>
                  </a:lnTo>
                  <a:lnTo>
                    <a:pt x="137" y="370"/>
                  </a:lnTo>
                  <a:lnTo>
                    <a:pt x="135" y="351"/>
                  </a:lnTo>
                  <a:lnTo>
                    <a:pt x="135" y="339"/>
                  </a:lnTo>
                  <a:lnTo>
                    <a:pt x="132" y="332"/>
                  </a:lnTo>
                  <a:lnTo>
                    <a:pt x="106" y="315"/>
                  </a:lnTo>
                  <a:lnTo>
                    <a:pt x="87" y="301"/>
                  </a:lnTo>
                  <a:lnTo>
                    <a:pt x="80" y="284"/>
                  </a:lnTo>
                  <a:lnTo>
                    <a:pt x="56" y="274"/>
                  </a:lnTo>
                  <a:lnTo>
                    <a:pt x="51" y="269"/>
                  </a:lnTo>
                  <a:lnTo>
                    <a:pt x="48" y="265"/>
                  </a:lnTo>
                  <a:lnTo>
                    <a:pt x="46" y="262"/>
                  </a:lnTo>
                  <a:lnTo>
                    <a:pt x="27" y="260"/>
                  </a:lnTo>
                  <a:lnTo>
                    <a:pt x="24" y="255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2" y="214"/>
                  </a:lnTo>
                  <a:lnTo>
                    <a:pt x="12" y="195"/>
                  </a:lnTo>
                  <a:lnTo>
                    <a:pt x="12" y="185"/>
                  </a:lnTo>
                  <a:lnTo>
                    <a:pt x="20" y="173"/>
                  </a:lnTo>
                  <a:lnTo>
                    <a:pt x="12" y="159"/>
                  </a:lnTo>
                  <a:lnTo>
                    <a:pt x="0" y="154"/>
                  </a:lnTo>
                  <a:lnTo>
                    <a:pt x="5" y="137"/>
                  </a:lnTo>
                  <a:lnTo>
                    <a:pt x="8" y="135"/>
                  </a:lnTo>
                  <a:lnTo>
                    <a:pt x="10" y="125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4" y="99"/>
                  </a:lnTo>
                  <a:lnTo>
                    <a:pt x="41" y="39"/>
                  </a:lnTo>
                  <a:lnTo>
                    <a:pt x="46" y="34"/>
                  </a:lnTo>
                  <a:lnTo>
                    <a:pt x="53" y="27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82" y="32"/>
                  </a:lnTo>
                  <a:lnTo>
                    <a:pt x="104" y="19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49" y="5"/>
                  </a:lnTo>
                  <a:lnTo>
                    <a:pt x="149" y="12"/>
                  </a:lnTo>
                  <a:lnTo>
                    <a:pt x="147" y="17"/>
                  </a:lnTo>
                  <a:lnTo>
                    <a:pt x="147" y="22"/>
                  </a:lnTo>
                  <a:lnTo>
                    <a:pt x="142" y="39"/>
                  </a:lnTo>
                  <a:lnTo>
                    <a:pt x="156" y="32"/>
                  </a:lnTo>
                  <a:lnTo>
                    <a:pt x="164" y="32"/>
                  </a:lnTo>
                  <a:lnTo>
                    <a:pt x="173" y="39"/>
                  </a:lnTo>
                  <a:lnTo>
                    <a:pt x="183" y="39"/>
                  </a:lnTo>
                  <a:lnTo>
                    <a:pt x="185" y="44"/>
                  </a:lnTo>
                  <a:lnTo>
                    <a:pt x="197" y="46"/>
                  </a:lnTo>
                  <a:lnTo>
                    <a:pt x="202" y="51"/>
                  </a:lnTo>
                  <a:lnTo>
                    <a:pt x="204" y="63"/>
                  </a:lnTo>
                  <a:lnTo>
                    <a:pt x="209" y="65"/>
                  </a:lnTo>
                  <a:lnTo>
                    <a:pt x="281" y="80"/>
                  </a:lnTo>
                  <a:lnTo>
                    <a:pt x="289" y="80"/>
                  </a:lnTo>
                  <a:lnTo>
                    <a:pt x="305" y="92"/>
                  </a:lnTo>
                  <a:lnTo>
                    <a:pt x="315" y="92"/>
                  </a:lnTo>
                  <a:lnTo>
                    <a:pt x="317" y="96"/>
                  </a:lnTo>
                  <a:lnTo>
                    <a:pt x="322" y="92"/>
                  </a:lnTo>
                  <a:lnTo>
                    <a:pt x="327" y="92"/>
                  </a:lnTo>
                  <a:lnTo>
                    <a:pt x="344" y="96"/>
                  </a:lnTo>
                  <a:lnTo>
                    <a:pt x="356" y="99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8"/>
                  </a:lnTo>
                  <a:lnTo>
                    <a:pt x="368" y="111"/>
                  </a:lnTo>
                  <a:lnTo>
                    <a:pt x="382" y="118"/>
                  </a:lnTo>
                  <a:lnTo>
                    <a:pt x="382" y="128"/>
                  </a:lnTo>
                  <a:lnTo>
                    <a:pt x="380" y="156"/>
                  </a:lnTo>
                  <a:lnTo>
                    <a:pt x="382" y="156"/>
                  </a:lnTo>
                  <a:lnTo>
                    <a:pt x="394" y="154"/>
                  </a:lnTo>
                  <a:lnTo>
                    <a:pt x="397" y="156"/>
                  </a:lnTo>
                  <a:lnTo>
                    <a:pt x="394" y="161"/>
                  </a:lnTo>
                  <a:lnTo>
                    <a:pt x="392" y="166"/>
                  </a:lnTo>
                  <a:lnTo>
                    <a:pt x="394" y="178"/>
                  </a:lnTo>
                  <a:lnTo>
                    <a:pt x="406" y="185"/>
                  </a:lnTo>
                  <a:lnTo>
                    <a:pt x="404" y="188"/>
                  </a:lnTo>
                  <a:lnTo>
                    <a:pt x="389" y="202"/>
                  </a:lnTo>
                  <a:lnTo>
                    <a:pt x="377" y="224"/>
                  </a:lnTo>
                  <a:lnTo>
                    <a:pt x="375" y="238"/>
                  </a:lnTo>
                  <a:lnTo>
                    <a:pt x="373" y="243"/>
                  </a:lnTo>
                  <a:lnTo>
                    <a:pt x="377" y="245"/>
                  </a:lnTo>
                  <a:lnTo>
                    <a:pt x="389" y="241"/>
                  </a:lnTo>
                  <a:lnTo>
                    <a:pt x="401" y="217"/>
                  </a:lnTo>
                  <a:lnTo>
                    <a:pt x="413" y="207"/>
                  </a:lnTo>
                  <a:lnTo>
                    <a:pt x="421" y="202"/>
                  </a:lnTo>
                  <a:lnTo>
                    <a:pt x="423" y="197"/>
                  </a:lnTo>
                  <a:lnTo>
                    <a:pt x="428" y="193"/>
                  </a:lnTo>
                  <a:lnTo>
                    <a:pt x="433" y="185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35" y="168"/>
                  </a:lnTo>
                  <a:lnTo>
                    <a:pt x="437" y="161"/>
                  </a:lnTo>
                  <a:lnTo>
                    <a:pt x="442" y="159"/>
                  </a:lnTo>
                  <a:lnTo>
                    <a:pt x="447" y="159"/>
                  </a:lnTo>
                  <a:lnTo>
                    <a:pt x="449" y="161"/>
                  </a:lnTo>
                  <a:lnTo>
                    <a:pt x="447" y="176"/>
                  </a:lnTo>
                  <a:lnTo>
                    <a:pt x="435" y="202"/>
                  </a:lnTo>
                  <a:lnTo>
                    <a:pt x="430" y="209"/>
                  </a:lnTo>
                  <a:lnTo>
                    <a:pt x="428" y="219"/>
                  </a:lnTo>
                  <a:lnTo>
                    <a:pt x="428" y="226"/>
                  </a:lnTo>
                  <a:lnTo>
                    <a:pt x="418" y="248"/>
                  </a:lnTo>
                  <a:lnTo>
                    <a:pt x="418" y="267"/>
                  </a:lnTo>
                  <a:lnTo>
                    <a:pt x="418" y="279"/>
                  </a:lnTo>
                  <a:lnTo>
                    <a:pt x="409" y="291"/>
                  </a:lnTo>
                  <a:lnTo>
                    <a:pt x="406" y="296"/>
                  </a:lnTo>
                  <a:lnTo>
                    <a:pt x="409" y="313"/>
                  </a:lnTo>
                  <a:lnTo>
                    <a:pt x="409" y="337"/>
                  </a:lnTo>
                  <a:lnTo>
                    <a:pt x="406" y="344"/>
                  </a:lnTo>
                  <a:lnTo>
                    <a:pt x="397" y="370"/>
                  </a:lnTo>
                  <a:lnTo>
                    <a:pt x="401" y="411"/>
                  </a:lnTo>
                  <a:lnTo>
                    <a:pt x="413" y="438"/>
                  </a:lnTo>
                  <a:lnTo>
                    <a:pt x="411" y="440"/>
                  </a:lnTo>
                  <a:lnTo>
                    <a:pt x="411" y="447"/>
                  </a:lnTo>
                  <a:lnTo>
                    <a:pt x="411" y="452"/>
                  </a:lnTo>
                  <a:lnTo>
                    <a:pt x="411" y="464"/>
                  </a:lnTo>
                  <a:lnTo>
                    <a:pt x="190" y="479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84"/>
            <p:cNvSpPr/>
            <p:nvPr/>
          </p:nvSpPr>
          <p:spPr>
            <a:xfrm>
              <a:off x="6955891" y="2969275"/>
              <a:ext cx="182563" cy="415925"/>
            </a:xfrm>
            <a:custGeom>
              <a:avLst/>
              <a:gdLst/>
              <a:ahLst/>
              <a:cxnLst/>
              <a:rect l="l" t="t" r="r" b="b"/>
              <a:pathLst>
                <a:path w="115" h="262" extrusionOk="0">
                  <a:moveTo>
                    <a:pt x="5" y="176"/>
                  </a:moveTo>
                  <a:lnTo>
                    <a:pt x="0" y="195"/>
                  </a:lnTo>
                  <a:lnTo>
                    <a:pt x="0" y="200"/>
                  </a:lnTo>
                  <a:lnTo>
                    <a:pt x="2" y="197"/>
                  </a:lnTo>
                  <a:lnTo>
                    <a:pt x="7" y="207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38" y="231"/>
                  </a:lnTo>
                  <a:lnTo>
                    <a:pt x="46" y="233"/>
                  </a:lnTo>
                  <a:lnTo>
                    <a:pt x="58" y="236"/>
                  </a:lnTo>
                  <a:lnTo>
                    <a:pt x="63" y="236"/>
                  </a:lnTo>
                  <a:lnTo>
                    <a:pt x="65" y="250"/>
                  </a:lnTo>
                  <a:lnTo>
                    <a:pt x="63" y="257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3"/>
                  </a:lnTo>
                  <a:lnTo>
                    <a:pt x="79" y="231"/>
                  </a:lnTo>
                  <a:lnTo>
                    <a:pt x="89" y="217"/>
                  </a:lnTo>
                  <a:lnTo>
                    <a:pt x="94" y="205"/>
                  </a:lnTo>
                  <a:lnTo>
                    <a:pt x="96" y="161"/>
                  </a:lnTo>
                  <a:lnTo>
                    <a:pt x="111" y="173"/>
                  </a:lnTo>
                  <a:lnTo>
                    <a:pt x="115" y="164"/>
                  </a:lnTo>
                  <a:lnTo>
                    <a:pt x="115" y="154"/>
                  </a:lnTo>
                  <a:lnTo>
                    <a:pt x="113" y="118"/>
                  </a:lnTo>
                  <a:lnTo>
                    <a:pt x="111" y="92"/>
                  </a:lnTo>
                  <a:lnTo>
                    <a:pt x="103" y="82"/>
                  </a:lnTo>
                  <a:lnTo>
                    <a:pt x="91" y="84"/>
                  </a:lnTo>
                  <a:lnTo>
                    <a:pt x="89" y="89"/>
                  </a:lnTo>
                  <a:lnTo>
                    <a:pt x="84" y="87"/>
                  </a:lnTo>
                  <a:lnTo>
                    <a:pt x="82" y="84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2"/>
                  </a:lnTo>
                  <a:lnTo>
                    <a:pt x="82" y="68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96" y="24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2" y="32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7" y="56"/>
                  </a:lnTo>
                  <a:lnTo>
                    <a:pt x="10" y="65"/>
                  </a:lnTo>
                  <a:lnTo>
                    <a:pt x="5" y="70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17" y="92"/>
                  </a:lnTo>
                  <a:lnTo>
                    <a:pt x="22" y="104"/>
                  </a:lnTo>
                  <a:lnTo>
                    <a:pt x="29" y="108"/>
                  </a:lnTo>
                  <a:lnTo>
                    <a:pt x="31" y="111"/>
                  </a:lnTo>
                  <a:lnTo>
                    <a:pt x="38" y="113"/>
                  </a:lnTo>
                  <a:lnTo>
                    <a:pt x="43" y="118"/>
                  </a:lnTo>
                  <a:lnTo>
                    <a:pt x="55" y="128"/>
                  </a:lnTo>
                  <a:lnTo>
                    <a:pt x="53" y="130"/>
                  </a:lnTo>
                  <a:lnTo>
                    <a:pt x="41" y="137"/>
                  </a:lnTo>
                  <a:lnTo>
                    <a:pt x="26" y="149"/>
                  </a:lnTo>
                  <a:lnTo>
                    <a:pt x="24" y="161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84"/>
            <p:cNvSpPr/>
            <p:nvPr/>
          </p:nvSpPr>
          <p:spPr>
            <a:xfrm>
              <a:off x="7013041" y="2270775"/>
              <a:ext cx="233363" cy="428625"/>
            </a:xfrm>
            <a:custGeom>
              <a:avLst/>
              <a:gdLst/>
              <a:ahLst/>
              <a:cxnLst/>
              <a:rect l="l" t="t" r="r" b="b"/>
              <a:pathLst>
                <a:path w="147" h="270" extrusionOk="0">
                  <a:moveTo>
                    <a:pt x="0" y="34"/>
                  </a:moveTo>
                  <a:lnTo>
                    <a:pt x="5" y="46"/>
                  </a:lnTo>
                  <a:lnTo>
                    <a:pt x="2" y="5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19" y="89"/>
                  </a:lnTo>
                  <a:lnTo>
                    <a:pt x="24" y="113"/>
                  </a:lnTo>
                  <a:lnTo>
                    <a:pt x="19" y="123"/>
                  </a:lnTo>
                  <a:lnTo>
                    <a:pt x="19" y="135"/>
                  </a:lnTo>
                  <a:lnTo>
                    <a:pt x="34" y="166"/>
                  </a:lnTo>
                  <a:lnTo>
                    <a:pt x="31" y="178"/>
                  </a:lnTo>
                  <a:lnTo>
                    <a:pt x="34" y="183"/>
                  </a:lnTo>
                  <a:lnTo>
                    <a:pt x="36" y="183"/>
                  </a:lnTo>
                  <a:lnTo>
                    <a:pt x="34" y="178"/>
                  </a:lnTo>
                  <a:lnTo>
                    <a:pt x="39" y="178"/>
                  </a:lnTo>
                  <a:lnTo>
                    <a:pt x="48" y="193"/>
                  </a:lnTo>
                  <a:lnTo>
                    <a:pt x="53" y="219"/>
                  </a:lnTo>
                  <a:lnTo>
                    <a:pt x="53" y="234"/>
                  </a:lnTo>
                  <a:lnTo>
                    <a:pt x="58" y="253"/>
                  </a:lnTo>
                  <a:lnTo>
                    <a:pt x="67" y="270"/>
                  </a:lnTo>
                  <a:lnTo>
                    <a:pt x="125" y="258"/>
                  </a:lnTo>
                  <a:lnTo>
                    <a:pt x="123" y="250"/>
                  </a:lnTo>
                  <a:lnTo>
                    <a:pt x="115" y="243"/>
                  </a:lnTo>
                  <a:lnTo>
                    <a:pt x="118" y="234"/>
                  </a:lnTo>
                  <a:lnTo>
                    <a:pt x="120" y="229"/>
                  </a:lnTo>
                  <a:lnTo>
                    <a:pt x="115" y="219"/>
                  </a:lnTo>
                  <a:lnTo>
                    <a:pt x="113" y="176"/>
                  </a:lnTo>
                  <a:lnTo>
                    <a:pt x="113" y="161"/>
                  </a:lnTo>
                  <a:lnTo>
                    <a:pt x="118" y="137"/>
                  </a:lnTo>
                  <a:lnTo>
                    <a:pt x="123" y="121"/>
                  </a:lnTo>
                  <a:lnTo>
                    <a:pt x="123" y="109"/>
                  </a:lnTo>
                  <a:lnTo>
                    <a:pt x="118" y="99"/>
                  </a:lnTo>
                  <a:lnTo>
                    <a:pt x="118" y="89"/>
                  </a:lnTo>
                  <a:lnTo>
                    <a:pt x="123" y="82"/>
                  </a:lnTo>
                  <a:lnTo>
                    <a:pt x="139" y="68"/>
                  </a:lnTo>
                  <a:lnTo>
                    <a:pt x="147" y="46"/>
                  </a:lnTo>
                  <a:lnTo>
                    <a:pt x="139" y="32"/>
                  </a:lnTo>
                  <a:lnTo>
                    <a:pt x="137" y="24"/>
                  </a:lnTo>
                  <a:lnTo>
                    <a:pt x="139" y="22"/>
                  </a:lnTo>
                  <a:lnTo>
                    <a:pt x="139" y="17"/>
                  </a:lnTo>
                  <a:lnTo>
                    <a:pt x="137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84"/>
            <p:cNvSpPr/>
            <p:nvPr/>
          </p:nvSpPr>
          <p:spPr>
            <a:xfrm>
              <a:off x="7192429" y="2210450"/>
              <a:ext cx="217488" cy="469900"/>
            </a:xfrm>
            <a:custGeom>
              <a:avLst/>
              <a:gdLst/>
              <a:ahLst/>
              <a:cxnLst/>
              <a:rect l="l" t="t" r="r" b="b"/>
              <a:pathLst>
                <a:path w="137" h="296" extrusionOk="0">
                  <a:moveTo>
                    <a:pt x="134" y="248"/>
                  </a:moveTo>
                  <a:lnTo>
                    <a:pt x="130" y="245"/>
                  </a:lnTo>
                  <a:lnTo>
                    <a:pt x="122" y="248"/>
                  </a:lnTo>
                  <a:lnTo>
                    <a:pt x="118" y="260"/>
                  </a:lnTo>
                  <a:lnTo>
                    <a:pt x="110" y="262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06" y="267"/>
                  </a:lnTo>
                  <a:lnTo>
                    <a:pt x="103" y="269"/>
                  </a:lnTo>
                  <a:lnTo>
                    <a:pt x="103" y="274"/>
                  </a:lnTo>
                  <a:lnTo>
                    <a:pt x="12" y="296"/>
                  </a:lnTo>
                  <a:lnTo>
                    <a:pt x="10" y="288"/>
                  </a:lnTo>
                  <a:lnTo>
                    <a:pt x="2" y="281"/>
                  </a:lnTo>
                  <a:lnTo>
                    <a:pt x="5" y="272"/>
                  </a:lnTo>
                  <a:lnTo>
                    <a:pt x="7" y="267"/>
                  </a:lnTo>
                  <a:lnTo>
                    <a:pt x="2" y="257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5" y="175"/>
                  </a:lnTo>
                  <a:lnTo>
                    <a:pt x="10" y="159"/>
                  </a:lnTo>
                  <a:lnTo>
                    <a:pt x="10" y="147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10" y="120"/>
                  </a:lnTo>
                  <a:lnTo>
                    <a:pt x="26" y="106"/>
                  </a:lnTo>
                  <a:lnTo>
                    <a:pt x="34" y="84"/>
                  </a:lnTo>
                  <a:lnTo>
                    <a:pt x="26" y="7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4" y="38"/>
                  </a:lnTo>
                  <a:lnTo>
                    <a:pt x="26" y="1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106" y="180"/>
                  </a:lnTo>
                  <a:lnTo>
                    <a:pt x="108" y="183"/>
                  </a:lnTo>
                  <a:lnTo>
                    <a:pt x="106" y="192"/>
                  </a:lnTo>
                  <a:lnTo>
                    <a:pt x="108" y="195"/>
                  </a:lnTo>
                  <a:lnTo>
                    <a:pt x="122" y="207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6"/>
                  </a:lnTo>
                  <a:lnTo>
                    <a:pt x="137" y="231"/>
                  </a:lnTo>
                  <a:lnTo>
                    <a:pt x="134" y="233"/>
                  </a:lnTo>
                  <a:lnTo>
                    <a:pt x="134" y="243"/>
                  </a:lnTo>
                  <a:lnTo>
                    <a:pt x="134" y="248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84"/>
            <p:cNvSpPr/>
            <p:nvPr/>
          </p:nvSpPr>
          <p:spPr>
            <a:xfrm>
              <a:off x="6917791" y="3243913"/>
              <a:ext cx="149225" cy="241300"/>
            </a:xfrm>
            <a:custGeom>
              <a:avLst/>
              <a:gdLst/>
              <a:ahLst/>
              <a:cxnLst/>
              <a:rect l="l" t="t" r="r" b="b"/>
              <a:pathLst>
                <a:path w="94" h="152" extrusionOk="0">
                  <a:moveTo>
                    <a:pt x="94" y="140"/>
                  </a:moveTo>
                  <a:lnTo>
                    <a:pt x="91" y="130"/>
                  </a:lnTo>
                  <a:lnTo>
                    <a:pt x="87" y="113"/>
                  </a:lnTo>
                  <a:lnTo>
                    <a:pt x="77" y="104"/>
                  </a:lnTo>
                  <a:lnTo>
                    <a:pt x="60" y="94"/>
                  </a:lnTo>
                  <a:lnTo>
                    <a:pt x="55" y="87"/>
                  </a:lnTo>
                  <a:lnTo>
                    <a:pt x="53" y="80"/>
                  </a:lnTo>
                  <a:lnTo>
                    <a:pt x="41" y="60"/>
                  </a:lnTo>
                  <a:lnTo>
                    <a:pt x="36" y="51"/>
                  </a:lnTo>
                  <a:lnTo>
                    <a:pt x="26" y="41"/>
                  </a:lnTo>
                  <a:lnTo>
                    <a:pt x="24" y="34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2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41" y="152"/>
                  </a:lnTo>
                  <a:lnTo>
                    <a:pt x="94" y="140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84"/>
            <p:cNvSpPr/>
            <p:nvPr/>
          </p:nvSpPr>
          <p:spPr>
            <a:xfrm>
              <a:off x="6768566" y="3431238"/>
              <a:ext cx="46038" cy="53975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0" y="12"/>
                  </a:moveTo>
                  <a:lnTo>
                    <a:pt x="15" y="0"/>
                  </a:lnTo>
                  <a:lnTo>
                    <a:pt x="29" y="22"/>
                  </a:lnTo>
                  <a:lnTo>
                    <a:pt x="12" y="3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00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6" name="Google Shape;986;p84"/>
          <p:cNvSpPr txBox="1">
            <a:spLocks noGrp="1"/>
          </p:cNvSpPr>
          <p:nvPr>
            <p:ph type="body" idx="1"/>
          </p:nvPr>
        </p:nvSpPr>
        <p:spPr>
          <a:xfrm>
            <a:off x="838200" y="1434259"/>
            <a:ext cx="10515600" cy="33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2C9"/>
              </a:buClr>
              <a:buSzPts val="910"/>
              <a:buFont typeface="Arial"/>
              <a:buNone/>
              <a:defRPr sz="1300" b="0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7" name="Google Shape;987;p84"/>
          <p:cNvSpPr txBox="1"/>
          <p:nvPr/>
        </p:nvSpPr>
        <p:spPr>
          <a:xfrm>
            <a:off x="5239062" y="1116767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84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89" name="Google Shape;989;p84"/>
          <p:cNvSpPr/>
          <p:nvPr/>
        </p:nvSpPr>
        <p:spPr>
          <a:xfrm>
            <a:off x="2931401" y="4223105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84"/>
          <p:cNvSpPr/>
          <p:nvPr/>
        </p:nvSpPr>
        <p:spPr>
          <a:xfrm>
            <a:off x="3248348" y="4568639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84"/>
          <p:cNvSpPr/>
          <p:nvPr/>
        </p:nvSpPr>
        <p:spPr>
          <a:xfrm>
            <a:off x="5862904" y="3559847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84"/>
          <p:cNvSpPr/>
          <p:nvPr/>
        </p:nvSpPr>
        <p:spPr>
          <a:xfrm>
            <a:off x="7027825" y="3810368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84"/>
          <p:cNvSpPr/>
          <p:nvPr/>
        </p:nvSpPr>
        <p:spPr>
          <a:xfrm>
            <a:off x="8318006" y="3747737"/>
            <a:ext cx="97436" cy="974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84"/>
          <p:cNvSpPr/>
          <p:nvPr/>
        </p:nvSpPr>
        <p:spPr>
          <a:xfrm>
            <a:off x="6549187" y="5328560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84"/>
          <p:cNvSpPr/>
          <p:nvPr/>
        </p:nvSpPr>
        <p:spPr>
          <a:xfrm>
            <a:off x="7699203" y="5384012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84"/>
          <p:cNvSpPr/>
          <p:nvPr/>
        </p:nvSpPr>
        <p:spPr>
          <a:xfrm>
            <a:off x="6116809" y="3027938"/>
            <a:ext cx="97436" cy="97436"/>
          </a:xfrm>
          <a:prstGeom prst="ellipse">
            <a:avLst/>
          </a:prstGeom>
          <a:solidFill>
            <a:srgbClr val="003F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8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370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643A6-B74E-EC4C-B47E-69BDCAA0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256" y="5111917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21CC63C-9552-6246-B350-2769BC3FE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256" y="5427706"/>
            <a:ext cx="3654056" cy="669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Title, Date,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70594-2A40-FF43-8471-914AD41D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256" y="340919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2000" b="1">
                <a:solidFill>
                  <a:srgbClr val="0083BE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Subtitle of the presentation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3575DD5-7545-B246-AE71-B54083EE9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256" y="280787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4000" b="1">
                <a:solidFill>
                  <a:srgbClr val="06356B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Title of the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2D6552-B530-2E46-924F-66914745EAE2}"/>
              </a:ext>
            </a:extLst>
          </p:cNvPr>
          <p:cNvGrpSpPr/>
          <p:nvPr userDrawn="1"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DF2F52-3667-0748-8C76-740FE1DA3384}"/>
                </a:ext>
              </a:extLst>
            </p:cNvPr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C9D6-015B-FB46-9C93-565D4FC6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015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643A6-B74E-EC4C-B47E-69BDCAA0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256" y="5111917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21CC63C-9552-6246-B350-2769BC3FE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256" y="5427706"/>
            <a:ext cx="3654056" cy="669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Title, Date,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70594-2A40-FF43-8471-914AD41D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256" y="340919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2000" b="1">
                <a:solidFill>
                  <a:srgbClr val="0083BE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Subtitle of the presentation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3575DD5-7545-B246-AE71-B54083EE9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256" y="280787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4000" b="1">
                <a:solidFill>
                  <a:srgbClr val="06356B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Title of the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2D6552-B530-2E46-924F-66914745EAE2}"/>
              </a:ext>
            </a:extLst>
          </p:cNvPr>
          <p:cNvGrpSpPr/>
          <p:nvPr userDrawn="1"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DF2F52-3667-0748-8C76-740FE1DA3384}"/>
                </a:ext>
              </a:extLst>
            </p:cNvPr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C9D6-015B-FB46-9C93-565D4FC6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659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9BC34-4CC5-C04A-8E6B-B50A830F3A02}"/>
              </a:ext>
            </a:extLst>
          </p:cNvPr>
          <p:cNvSpPr txBox="1"/>
          <p:nvPr userDrawn="1"/>
        </p:nvSpPr>
        <p:spPr>
          <a:xfrm>
            <a:off x="4182140" y="1261730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7138D-38EA-864E-A5A9-37F8A272C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980051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67EE6-B17C-CC4C-8B90-E4301C76B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275C2-0E62-B64A-98E5-FE079668B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and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5D865-E44E-EA49-8D1A-780BD5294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36713"/>
            <a:ext cx="10515600" cy="429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12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Three Columns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3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9" name="Google Shape;89;p43"/>
          <p:cNvSpPr txBox="1">
            <a:spLocks noGrp="1"/>
          </p:cNvSpPr>
          <p:nvPr>
            <p:ph type="body" idx="1"/>
          </p:nvPr>
        </p:nvSpPr>
        <p:spPr>
          <a:xfrm>
            <a:off x="838200" y="4421003"/>
            <a:ext cx="3328852" cy="29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120"/>
              <a:buFont typeface="Arial"/>
              <a:buNone/>
              <a:defRPr sz="1600" b="1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body" idx="2"/>
          </p:nvPr>
        </p:nvSpPr>
        <p:spPr>
          <a:xfrm>
            <a:off x="838200" y="4728244"/>
            <a:ext cx="3328852" cy="10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3"/>
          </p:nvPr>
        </p:nvSpPr>
        <p:spPr>
          <a:xfrm>
            <a:off x="4423956" y="4421003"/>
            <a:ext cx="3328852" cy="29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120"/>
              <a:buFont typeface="Arial"/>
              <a:buNone/>
              <a:defRPr sz="1600" b="1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body" idx="4"/>
          </p:nvPr>
        </p:nvSpPr>
        <p:spPr>
          <a:xfrm>
            <a:off x="4423956" y="4728244"/>
            <a:ext cx="3328852" cy="10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body" idx="5"/>
          </p:nvPr>
        </p:nvSpPr>
        <p:spPr>
          <a:xfrm>
            <a:off x="8022771" y="4421003"/>
            <a:ext cx="3328852" cy="29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120"/>
              <a:buFont typeface="Arial"/>
              <a:buNone/>
              <a:defRPr sz="1600" b="1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body" idx="6"/>
          </p:nvPr>
        </p:nvSpPr>
        <p:spPr>
          <a:xfrm>
            <a:off x="8022771" y="4728244"/>
            <a:ext cx="3328852" cy="10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body" idx="7"/>
          </p:nvPr>
        </p:nvSpPr>
        <p:spPr>
          <a:xfrm>
            <a:off x="838200" y="2237595"/>
            <a:ext cx="10513423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8"/>
          </p:nvPr>
        </p:nvSpPr>
        <p:spPr>
          <a:xfrm>
            <a:off x="838200" y="2619103"/>
            <a:ext cx="10513423" cy="156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720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9BC34-4CC5-C04A-8E6B-B50A830F3A02}"/>
              </a:ext>
            </a:extLst>
          </p:cNvPr>
          <p:cNvSpPr txBox="1"/>
          <p:nvPr userDrawn="1"/>
        </p:nvSpPr>
        <p:spPr>
          <a:xfrm>
            <a:off x="4182140" y="1261730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7138D-38EA-864E-A5A9-37F8A272C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666530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825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67EE6-B17C-CC4C-8B90-E4301C76B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275C2-0E62-B64A-98E5-FE079668B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and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5D865-E44E-EA49-8D1A-780BD5294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36713"/>
            <a:ext cx="10515600" cy="429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279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643A6-B74E-EC4C-B47E-69BDCAA0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256" y="5111917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21CC63C-9552-6246-B350-2769BC3FE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256" y="5427706"/>
            <a:ext cx="3654056" cy="669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Title, Date,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70594-2A40-FF43-8471-914AD41D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256" y="340919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2000" b="1">
                <a:solidFill>
                  <a:srgbClr val="0083BE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Subtitle of the presentation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3575DD5-7545-B246-AE71-B54083EE9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256" y="280787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4000" b="1">
                <a:solidFill>
                  <a:srgbClr val="06356B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Title of the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2D6552-B530-2E46-924F-66914745EAE2}"/>
              </a:ext>
            </a:extLst>
          </p:cNvPr>
          <p:cNvGrpSpPr/>
          <p:nvPr userDrawn="1"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DF2F52-3667-0748-8C76-740FE1DA3384}"/>
                </a:ext>
              </a:extLst>
            </p:cNvPr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C9D6-015B-FB46-9C93-565D4FC6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019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67EE6-B17C-CC4C-8B90-E4301C76B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BCF3-76E3-DA45-9A2D-AC8C3D5A6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275C2-0E62-B64A-98E5-FE079668B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and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5D865-E44E-EA49-8D1A-780BD5294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36713"/>
            <a:ext cx="10515600" cy="429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542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643A6-B74E-EC4C-B47E-69BDCAA0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256" y="5111917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21CC63C-9552-6246-B350-2769BC3FE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256" y="5427706"/>
            <a:ext cx="3654056" cy="669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Title, Date,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70594-2A40-FF43-8471-914AD41D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256" y="340919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2000" b="1">
                <a:solidFill>
                  <a:srgbClr val="0083BE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Subtitle of the presentation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3575DD5-7545-B246-AE71-B54083EE9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256" y="280787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4000" b="1">
                <a:solidFill>
                  <a:srgbClr val="06356B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Title of the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2D6552-B530-2E46-924F-66914745EAE2}"/>
              </a:ext>
            </a:extLst>
          </p:cNvPr>
          <p:cNvGrpSpPr/>
          <p:nvPr userDrawn="1"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DF2F52-3667-0748-8C76-740FE1DA3384}"/>
                </a:ext>
              </a:extLst>
            </p:cNvPr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C9D6-015B-FB46-9C93-565D4FC6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2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643A6-B74E-EC4C-B47E-69BDCAA0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256" y="5111917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70594-2A40-FF43-8471-914AD41D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256" y="340919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2000" b="1">
                <a:solidFill>
                  <a:srgbClr val="0083BE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Subtitle of the presentation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3575DD5-7545-B246-AE71-B54083EE9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256" y="2807876"/>
            <a:ext cx="10290543" cy="499836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4000" b="1">
                <a:solidFill>
                  <a:srgbClr val="06356B"/>
                </a:solidFill>
              </a:defRPr>
            </a:lvl1pPr>
            <a:lvl2pPr marL="537210" indent="0">
              <a:buNone/>
              <a:defRPr/>
            </a:lvl2pPr>
            <a:lvl4pPr marL="1325880" indent="0">
              <a:buNone/>
              <a:defRPr/>
            </a:lvl4pPr>
          </a:lstStyle>
          <a:p>
            <a:pPr lvl="0"/>
            <a:r>
              <a:rPr lang="en-US"/>
              <a:t>Title of the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2D6552-B530-2E46-924F-66914745EAE2}"/>
              </a:ext>
            </a:extLst>
          </p:cNvPr>
          <p:cNvGrpSpPr/>
          <p:nvPr userDrawn="1"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DF2F52-3667-0748-8C76-740FE1DA3384}"/>
                </a:ext>
              </a:extLst>
            </p:cNvPr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C9D6-015B-FB46-9C93-565D4FC6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286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C143058-4BD7-0B43-95A4-E408B08CB8AD}"/>
              </a:ext>
            </a:extLst>
          </p:cNvPr>
          <p:cNvSpPr/>
          <p:nvPr userDrawn="1"/>
        </p:nvSpPr>
        <p:spPr>
          <a:xfrm>
            <a:off x="4260074" y="1508775"/>
            <a:ext cx="3840449" cy="3840449"/>
          </a:xfrm>
          <a:prstGeom prst="ellipse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643A6-B74E-EC4C-B47E-69BDCAA0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074" y="5592365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of the Speaker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B8D26B52-0E1A-FE4A-B275-2A5330EB4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273" y="6138875"/>
            <a:ext cx="2360427" cy="536461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F439767-5E67-1140-B818-E95D22582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0074" y="1565370"/>
            <a:ext cx="3699700" cy="37195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of the Speaker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7571CF9-0575-B441-9694-C6B98D2D04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0074" y="5913384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Job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40695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643A6-B74E-EC4C-B47E-69BDCAA0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22" y="5076600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of the Speaker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B8D26B52-0E1A-FE4A-B275-2A5330EB4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273" y="6138875"/>
            <a:ext cx="2360427" cy="53646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7571CF9-0575-B441-9694-C6B98D2D04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222" y="5397619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Job title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37205AF-BD27-A24C-BFC7-8DDAF6E91A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4572" y="5076600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of the Speaker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ADC94C-818B-0F42-A9D4-AB2B4E058D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572" y="5397619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Job title goes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52A7457-C8C1-2446-9B5A-D1A855F409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222" y="5082950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Name of the Speaker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BD9ADE0-1542-CE4A-BA99-DE028D8353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8222" y="5403969"/>
            <a:ext cx="3671852" cy="265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3pPr marL="517525" indent="0">
              <a:buNone/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Job title goes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DD30E-B5A9-5845-8370-54F3084AA866}"/>
              </a:ext>
            </a:extLst>
          </p:cNvPr>
          <p:cNvSpPr/>
          <p:nvPr userDrawn="1"/>
        </p:nvSpPr>
        <p:spPr>
          <a:xfrm>
            <a:off x="8489174" y="1912093"/>
            <a:ext cx="3016249" cy="3016249"/>
          </a:xfrm>
          <a:prstGeom prst="ellipse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6B11CC4-5AD8-8A4D-9CBA-F78BE91CFFC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89174" y="1942736"/>
            <a:ext cx="2905706" cy="29212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of the Speaker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168534-6EB8-4349-97D9-3633215924DB}"/>
              </a:ext>
            </a:extLst>
          </p:cNvPr>
          <p:cNvSpPr/>
          <p:nvPr userDrawn="1"/>
        </p:nvSpPr>
        <p:spPr>
          <a:xfrm>
            <a:off x="4729974" y="1912093"/>
            <a:ext cx="3016249" cy="3016249"/>
          </a:xfrm>
          <a:prstGeom prst="ellipse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12CADCA-23F2-0A44-83E6-08F116D19B4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29974" y="1942736"/>
            <a:ext cx="2905706" cy="29212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of the Speaker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A4FB19-CBCE-AD4E-AB71-E4643249FB5F}"/>
              </a:ext>
            </a:extLst>
          </p:cNvPr>
          <p:cNvSpPr/>
          <p:nvPr userDrawn="1"/>
        </p:nvSpPr>
        <p:spPr>
          <a:xfrm>
            <a:off x="945374" y="1912093"/>
            <a:ext cx="3016249" cy="3016249"/>
          </a:xfrm>
          <a:prstGeom prst="ellipse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D14826EA-42A7-ED45-85EA-F4AC30A4F14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5374" y="1942736"/>
            <a:ext cx="2905706" cy="29212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of the Speaker</a:t>
            </a:r>
          </a:p>
        </p:txBody>
      </p:sp>
    </p:spTree>
    <p:extLst>
      <p:ext uri="{BB962C8B-B14F-4D97-AF65-F5344CB8AC3E}">
        <p14:creationId xmlns:p14="http://schemas.microsoft.com/office/powerpoint/2010/main" val="2902909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9BC34-4CC5-C04A-8E6B-B50A830F3A02}"/>
              </a:ext>
            </a:extLst>
          </p:cNvPr>
          <p:cNvSpPr txBox="1"/>
          <p:nvPr userDrawn="1"/>
        </p:nvSpPr>
        <p:spPr>
          <a:xfrm>
            <a:off x="4182140" y="1261730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7138D-38EA-864E-A5A9-37F8A272C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2854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List">
  <p:cSld name="Text + Lis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4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00" name="Google Shape;100;p44"/>
          <p:cNvCxnSpPr/>
          <p:nvPr/>
        </p:nvCxnSpPr>
        <p:spPr>
          <a:xfrm>
            <a:off x="7576803" y="1917139"/>
            <a:ext cx="0" cy="3927602"/>
          </a:xfrm>
          <a:prstGeom prst="straightConnector1">
            <a:avLst/>
          </a:prstGeom>
          <a:noFill/>
          <a:ln w="25400" cap="flat" cmpd="sng">
            <a:solidFill>
              <a:srgbClr val="0083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44"/>
          <p:cNvSpPr txBox="1">
            <a:spLocks noGrp="1"/>
          </p:cNvSpPr>
          <p:nvPr>
            <p:ph type="body" idx="1"/>
          </p:nvPr>
        </p:nvSpPr>
        <p:spPr>
          <a:xfrm>
            <a:off x="838200" y="1917139"/>
            <a:ext cx="6432550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2"/>
          </p:nvPr>
        </p:nvSpPr>
        <p:spPr>
          <a:xfrm>
            <a:off x="838200" y="2298648"/>
            <a:ext cx="6432550" cy="3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3" name="Google Shape;103;p44"/>
          <p:cNvGrpSpPr/>
          <p:nvPr/>
        </p:nvGrpSpPr>
        <p:grpSpPr>
          <a:xfrm>
            <a:off x="8013700" y="2250251"/>
            <a:ext cx="2894973" cy="737120"/>
            <a:chOff x="8013700" y="1917139"/>
            <a:chExt cx="2894973" cy="737120"/>
          </a:xfrm>
        </p:grpSpPr>
        <p:sp>
          <p:nvSpPr>
            <p:cNvPr id="104" name="Google Shape;104;p44"/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title here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4"/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Lorem ipsum dolor sit amet, consectetur adipiscing elit. Sed et tellus dapibus.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4"/>
          <p:cNvGrpSpPr/>
          <p:nvPr/>
        </p:nvGrpSpPr>
        <p:grpSpPr>
          <a:xfrm>
            <a:off x="8013700" y="3133290"/>
            <a:ext cx="2894973" cy="737120"/>
            <a:chOff x="8013700" y="1917139"/>
            <a:chExt cx="2894973" cy="737120"/>
          </a:xfrm>
        </p:grpSpPr>
        <p:sp>
          <p:nvSpPr>
            <p:cNvPr id="107" name="Google Shape;107;p44"/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title here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4"/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Lorem ipsum dolor sit amet, consectetur adipiscing elit. Sed et tellus dapibus.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4"/>
          <p:cNvGrpSpPr/>
          <p:nvPr/>
        </p:nvGrpSpPr>
        <p:grpSpPr>
          <a:xfrm>
            <a:off x="8013700" y="4016329"/>
            <a:ext cx="2894973" cy="737120"/>
            <a:chOff x="8013700" y="1917139"/>
            <a:chExt cx="2894973" cy="737120"/>
          </a:xfrm>
        </p:grpSpPr>
        <p:sp>
          <p:nvSpPr>
            <p:cNvPr id="110" name="Google Shape;110;p44"/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title here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4"/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Lorem ipsum dolor sit amet, consectetur adipiscing elit. Sed et tellus dapibus.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4"/>
          <p:cNvGrpSpPr/>
          <p:nvPr/>
        </p:nvGrpSpPr>
        <p:grpSpPr>
          <a:xfrm>
            <a:off x="8013700" y="4899368"/>
            <a:ext cx="2894973" cy="737120"/>
            <a:chOff x="8013700" y="1917139"/>
            <a:chExt cx="2894973" cy="737120"/>
          </a:xfrm>
        </p:grpSpPr>
        <p:sp>
          <p:nvSpPr>
            <p:cNvPr id="113" name="Google Shape;113;p44"/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title here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4"/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Lorem ipsum dolor sit amet, consectetur adipiscing elit. Sed et tellus dapibus.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4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136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A2F31C-46D9-D54B-808A-674A82F5A9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465A7-FE8C-4F42-9428-5447A30AD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D786C9BE-7203-C247-805A-B9454190C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7273" y="6138875"/>
            <a:ext cx="2360427" cy="5364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1516A8-15BE-D64C-9336-3036B1205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only - Blue Background</a:t>
            </a:r>
          </a:p>
        </p:txBody>
      </p:sp>
    </p:spTree>
    <p:extLst>
      <p:ext uri="{BB962C8B-B14F-4D97-AF65-F5344CB8AC3E}">
        <p14:creationId xmlns:p14="http://schemas.microsoft.com/office/powerpoint/2010/main" val="186858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67EE6-B17C-CC4C-8B90-E4301C76B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275C2-0E62-B64A-98E5-FE079668B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and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5D865-E44E-EA49-8D1A-780BD5294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36713"/>
            <a:ext cx="10515600" cy="429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729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6B5E05-2D2D-A64F-8C29-556D79E994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FE48D14-77C4-B246-825E-23CC7DCD3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33667"/>
            <a:ext cx="689675" cy="424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1B497-1EBC-304F-B07E-7706219B7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B0B82D04-520B-0040-AF28-B2B8D30C6B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7273" y="6138875"/>
            <a:ext cx="2360427" cy="536461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A46EB1B-F42C-314B-8EA1-3B5058E41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371599"/>
            <a:ext cx="10515600" cy="4767275"/>
          </a:xfrm>
          <a:prstGeom prst="rect">
            <a:avLst/>
          </a:prstGeom>
        </p:spPr>
        <p:txBody>
          <a:bodyPr lIns="0" anchor="ctr" anchorCtr="0"/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59490DA-89F6-F04D-A9C9-5EE46707E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and Text - Blue Background</a:t>
            </a:r>
          </a:p>
        </p:txBody>
      </p:sp>
    </p:spTree>
    <p:extLst>
      <p:ext uri="{BB962C8B-B14F-4D97-AF65-F5344CB8AC3E}">
        <p14:creationId xmlns:p14="http://schemas.microsoft.com/office/powerpoint/2010/main" val="785068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ACE89-E769-4644-AACE-FA7B97F32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A3CEB2B-F56A-5446-81A6-8DD8F9E9D6C4}"/>
              </a:ext>
            </a:extLst>
          </p:cNvPr>
          <p:cNvSpPr txBox="1">
            <a:spLocks/>
          </p:cNvSpPr>
          <p:nvPr userDrawn="1"/>
        </p:nvSpPr>
        <p:spPr>
          <a:xfrm>
            <a:off x="854699" y="1153918"/>
            <a:ext cx="9833429" cy="1028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6356B"/>
                </a:solidFill>
                <a:latin typeface="+mj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6356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54AAEA-F881-ED44-8DDD-1D139F18FA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79258"/>
            <a:ext cx="5098869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8CDC806-7A2A-FC4F-B25C-82CA509CD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3700"/>
            <a:ext cx="5098869" cy="3332162"/>
          </a:xfrm>
          <a:prstGeom prst="rect">
            <a:avLst/>
          </a:prstGeom>
        </p:spPr>
        <p:txBody>
          <a:bodyPr lIns="0"/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2000">
                <a:solidFill>
                  <a:srgbClr val="003F72"/>
                </a:solidFill>
              </a:defRPr>
            </a:lvl1pPr>
            <a:lvl3pPr marL="517525" indent="0">
              <a:buNone/>
              <a:defRPr/>
            </a:lvl3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9A8869A-0D10-FE44-84B1-569322FC5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0097" y="1979258"/>
            <a:ext cx="5098869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400" b="1" i="0" kern="1200" dirty="0">
                <a:solidFill>
                  <a:srgbClr val="003F72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marL="0" lvl="0" indent="0" algn="l" defTabSz="0" rtl="0" eaLnBrk="1" latinLnBrk="0" hangingPunct="1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0B631B-796D-3D49-8D0F-E0EB4659B8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097" y="2363700"/>
            <a:ext cx="5098869" cy="3332162"/>
          </a:xfrm>
          <a:prstGeom prst="rect">
            <a:avLst/>
          </a:prstGeom>
        </p:spPr>
        <p:txBody>
          <a:bodyPr lIns="0"/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2000">
                <a:solidFill>
                  <a:srgbClr val="003F72"/>
                </a:solidFill>
              </a:defRPr>
            </a:lvl1pPr>
            <a:lvl3pPr marL="517525" indent="0">
              <a:buNone/>
              <a:defRPr/>
            </a:lvl3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4B4F3-7DB8-B741-9D28-F5FBDE863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Two Columns Text</a:t>
            </a:r>
          </a:p>
        </p:txBody>
      </p:sp>
    </p:spTree>
    <p:extLst>
      <p:ext uri="{BB962C8B-B14F-4D97-AF65-F5344CB8AC3E}">
        <p14:creationId xmlns:p14="http://schemas.microsoft.com/office/powerpoint/2010/main" val="84753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ACE89-E769-4644-AACE-FA7B97F32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2D6F072-CD84-9D48-A625-CC2A3F423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421003"/>
            <a:ext cx="3328852" cy="293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0083BE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CB3792-A1AD-3443-826F-840E683E5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728244"/>
            <a:ext cx="3328852" cy="107115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/>
            </a:lvl1pPr>
            <a:lvl3pPr marL="517525" indent="0">
              <a:buNone/>
              <a:defRPr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7F9FB7-EE5B-784C-BAD9-CCD816AD8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3956" y="4421003"/>
            <a:ext cx="3328852" cy="293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0083BE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Third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C698991-32BE-F34F-AF70-A3CA68233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956" y="4728244"/>
            <a:ext cx="3328852" cy="107115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/>
            </a:lvl1pPr>
            <a:lvl3pPr marL="517525" indent="0">
              <a:buNone/>
              <a:defRPr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866B58C-BA9F-364E-97DF-70E40E45E4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2771" y="4421003"/>
            <a:ext cx="3328852" cy="293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0083BE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Third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D776013-6081-D14A-9326-76723B331A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771" y="4728244"/>
            <a:ext cx="3328852" cy="107115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/>
            </a:lvl1pPr>
            <a:lvl3pPr marL="517525" indent="0">
              <a:buNone/>
              <a:defRPr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8DD1A28-6BFC-3742-BEEE-12391DFB41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237595"/>
            <a:ext cx="10513423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BBF6BD0-805F-F443-93F7-629FF9B9ED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2619103"/>
            <a:ext cx="10513423" cy="1561011"/>
          </a:xfrm>
          <a:prstGeom prst="rect">
            <a:avLst/>
          </a:prstGeom>
        </p:spPr>
        <p:txBody>
          <a:bodyPr lIns="0"/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3pPr marL="517525" indent="0">
              <a:buNone/>
              <a:defRPr/>
            </a:lvl3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D91C31-8684-CB43-A1D2-B7FBC93E4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Three Columns Text</a:t>
            </a:r>
          </a:p>
        </p:txBody>
      </p:sp>
    </p:spTree>
    <p:extLst>
      <p:ext uri="{BB962C8B-B14F-4D97-AF65-F5344CB8AC3E}">
        <p14:creationId xmlns:p14="http://schemas.microsoft.com/office/powerpoint/2010/main" val="1571700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D6CB52-92BA-BD41-9903-CB2BAA1DD4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224855-53A0-E449-A364-76DCA5DBE102}"/>
              </a:ext>
            </a:extLst>
          </p:cNvPr>
          <p:cNvCxnSpPr>
            <a:cxnSpLocks/>
          </p:cNvCxnSpPr>
          <p:nvPr userDrawn="1"/>
        </p:nvCxnSpPr>
        <p:spPr>
          <a:xfrm>
            <a:off x="7576803" y="1917139"/>
            <a:ext cx="0" cy="3927602"/>
          </a:xfrm>
          <a:prstGeom prst="line">
            <a:avLst/>
          </a:prstGeom>
          <a:ln>
            <a:solidFill>
              <a:srgbClr val="0083B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1720214-CBCB-3849-8D65-83C31E93EA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17139"/>
            <a:ext cx="643255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ABBE90B-5C40-0F46-8194-6B29010DC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98648"/>
            <a:ext cx="6432550" cy="3463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8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6CFB8-4D86-C349-BE28-A715F5C2063F}"/>
              </a:ext>
            </a:extLst>
          </p:cNvPr>
          <p:cNvGrpSpPr/>
          <p:nvPr userDrawn="1"/>
        </p:nvGrpSpPr>
        <p:grpSpPr>
          <a:xfrm>
            <a:off x="8013700" y="2250251"/>
            <a:ext cx="2894973" cy="737120"/>
            <a:chOff x="8013700" y="1917139"/>
            <a:chExt cx="2894973" cy="7371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8C8E88-AFCB-BF49-9084-FA4931F99999}"/>
                </a:ext>
              </a:extLst>
            </p:cNvPr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Open Sans" charset="0"/>
                  <a:cs typeface="Open Sans" charset="0"/>
                </a:rPr>
                <a:t>Service title 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0B152D-FA63-D046-BB6C-4DC3462D7A77}"/>
                </a:ext>
              </a:extLst>
            </p:cNvPr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amet, consectetur adipiscing elit. Sed et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tellus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dapibus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C6769A-63F9-494E-947B-88C4083E0AE5}"/>
              </a:ext>
            </a:extLst>
          </p:cNvPr>
          <p:cNvGrpSpPr/>
          <p:nvPr userDrawn="1"/>
        </p:nvGrpSpPr>
        <p:grpSpPr>
          <a:xfrm>
            <a:off x="8013700" y="3133290"/>
            <a:ext cx="2894973" cy="737120"/>
            <a:chOff x="8013700" y="1917139"/>
            <a:chExt cx="2894973" cy="7371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A3498B-217C-544A-BEAD-BFE3A3FA98EE}"/>
                </a:ext>
              </a:extLst>
            </p:cNvPr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Open Sans" charset="0"/>
                  <a:cs typeface="Open Sans" charset="0"/>
                </a:rPr>
                <a:t>Service title here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2800F7-918A-A843-B8AD-20E551FD901F}"/>
                </a:ext>
              </a:extLst>
            </p:cNvPr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amet, consectetur adipiscing elit. Sed et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tellus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dapibus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6362BD-55E8-6F4C-A217-CF43A68E8DB2}"/>
              </a:ext>
            </a:extLst>
          </p:cNvPr>
          <p:cNvGrpSpPr/>
          <p:nvPr userDrawn="1"/>
        </p:nvGrpSpPr>
        <p:grpSpPr>
          <a:xfrm>
            <a:off x="8013700" y="4016329"/>
            <a:ext cx="2894973" cy="737120"/>
            <a:chOff x="8013700" y="1917139"/>
            <a:chExt cx="2894973" cy="7371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CE6594-EE11-E44D-B108-90E6966C0A0F}"/>
                </a:ext>
              </a:extLst>
            </p:cNvPr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Open Sans" charset="0"/>
                  <a:cs typeface="Open Sans" charset="0"/>
                </a:rPr>
                <a:t>Service title here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5798EC-3E50-6340-A365-DBE1440881C6}"/>
                </a:ext>
              </a:extLst>
            </p:cNvPr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amet, consectetur adipiscing elit. Sed et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tellus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dapibus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EB13B7-A1CB-E54A-A6AA-65CA618393A3}"/>
              </a:ext>
            </a:extLst>
          </p:cNvPr>
          <p:cNvGrpSpPr/>
          <p:nvPr userDrawn="1"/>
        </p:nvGrpSpPr>
        <p:grpSpPr>
          <a:xfrm>
            <a:off x="8013700" y="4899368"/>
            <a:ext cx="2894973" cy="737120"/>
            <a:chOff x="8013700" y="1917139"/>
            <a:chExt cx="2894973" cy="737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13FA64-CB27-6A44-9512-47E0AF28EB2D}"/>
                </a:ext>
              </a:extLst>
            </p:cNvPr>
            <p:cNvSpPr txBox="1"/>
            <p:nvPr/>
          </p:nvSpPr>
          <p:spPr>
            <a:xfrm>
              <a:off x="8013700" y="1917139"/>
              <a:ext cx="211392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  <a:latin typeface="Calibri"/>
                  <a:ea typeface="Open Sans" charset="0"/>
                  <a:cs typeface="Open Sans" charset="0"/>
                </a:rPr>
                <a:t>Service title here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543782-2B79-5141-965A-BEE3025CAEDC}"/>
                </a:ext>
              </a:extLst>
            </p:cNvPr>
            <p:cNvSpPr txBox="1"/>
            <p:nvPr/>
          </p:nvSpPr>
          <p:spPr>
            <a:xfrm>
              <a:off x="8013701" y="2192594"/>
              <a:ext cx="2894972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amet, consectetur adipiscing elit. Sed et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tellus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dapibus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7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8C72DCF-CEAD-7449-8096-FC38B3866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 + List</a:t>
            </a:r>
          </a:p>
        </p:txBody>
      </p:sp>
    </p:spTree>
    <p:extLst>
      <p:ext uri="{BB962C8B-B14F-4D97-AF65-F5344CB8AC3E}">
        <p14:creationId xmlns:p14="http://schemas.microsoft.com/office/powerpoint/2010/main" val="3793368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360DE-A3AE-2348-BA0B-8E3FA430B6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20C2FA-3393-8E4E-93D4-67724CC957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822726"/>
            <a:ext cx="4609011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64D9E1-66C5-0540-97EA-2FD6E8F414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91688"/>
            <a:ext cx="10515600" cy="3697287"/>
          </a:xfrm>
          <a:prstGeom prst="rect">
            <a:avLst/>
          </a:prstGeom>
        </p:spPr>
        <p:txBody>
          <a:bodyPr/>
          <a:lstStyle>
            <a:lvl1pPr marL="342900" marR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aliquas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9D4C59-BE08-934E-971C-BEDE962A2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1 Column Bullet list</a:t>
            </a:r>
          </a:p>
        </p:txBody>
      </p:sp>
    </p:spTree>
    <p:extLst>
      <p:ext uri="{BB962C8B-B14F-4D97-AF65-F5344CB8AC3E}">
        <p14:creationId xmlns:p14="http://schemas.microsoft.com/office/powerpoint/2010/main" val="3237943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360DE-A3AE-2348-BA0B-8E3FA430B6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20C2FA-3393-8E4E-93D4-67724CC957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834301"/>
            <a:ext cx="4609011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64D9E1-66C5-0540-97EA-2FD6E8F414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326413"/>
            <a:ext cx="4609011" cy="3697287"/>
          </a:xfrm>
          <a:prstGeom prst="rect">
            <a:avLst/>
          </a:prstGeom>
        </p:spPr>
        <p:txBody>
          <a:bodyPr/>
          <a:lstStyle>
            <a:lvl1pPr marL="342900" marR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aliquas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7320A3-F639-BB4F-BC4D-0B6BF963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7267" y="1823012"/>
            <a:ext cx="4609011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3EBEE82-ACCD-8A4A-8D0B-2EA0170708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7267" y="2315124"/>
            <a:ext cx="4609011" cy="3697287"/>
          </a:xfrm>
          <a:prstGeom prst="rect">
            <a:avLst/>
          </a:prstGeom>
        </p:spPr>
        <p:txBody>
          <a:bodyPr/>
          <a:lstStyle>
            <a:lvl1pPr marL="342900" marR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aliquas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4934DB-F68F-5F4F-B386-7E327BC99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2 Columns Bullet list</a:t>
            </a:r>
          </a:p>
        </p:txBody>
      </p:sp>
    </p:spTree>
    <p:extLst>
      <p:ext uri="{BB962C8B-B14F-4D97-AF65-F5344CB8AC3E}">
        <p14:creationId xmlns:p14="http://schemas.microsoft.com/office/powerpoint/2010/main" val="736223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D09A-9945-2E44-B4D7-19F843C82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68056"/>
          </a:xfrm>
        </p:spPr>
        <p:txBody>
          <a:bodyPr/>
          <a:lstStyle/>
          <a:p>
            <a:r>
              <a:rPr lang="en-US"/>
              <a:t>3 Columns Bullet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360DE-A3AE-2348-BA0B-8E3FA430B6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20C2FA-3393-8E4E-93D4-67724CC957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861995"/>
            <a:ext cx="3372769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288F4A-B7E0-5840-89EF-3985C5221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27341"/>
            <a:ext cx="3372769" cy="2927856"/>
          </a:xfrm>
          <a:prstGeom prst="rect">
            <a:avLst/>
          </a:prstGeom>
        </p:spPr>
        <p:txBody>
          <a:bodyPr lIns="0"/>
          <a:lstStyle>
            <a:lvl1pPr marL="342900" marR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1600"/>
            </a:lvl1pPr>
            <a:lvl3pPr marL="517525" indent="0">
              <a:buNone/>
              <a:defRPr/>
            </a:lvl3pPr>
          </a:lstStyle>
          <a:p>
            <a:pPr marL="342900" marR="0" lvl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BF8E24-F0DC-0044-8D17-DCDBF26D95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9615" y="1856350"/>
            <a:ext cx="3372769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482E34F-019E-5443-916A-F81329C94C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9615" y="2421696"/>
            <a:ext cx="3372769" cy="2927856"/>
          </a:xfrm>
          <a:prstGeom prst="rect">
            <a:avLst/>
          </a:prstGeom>
        </p:spPr>
        <p:txBody>
          <a:bodyPr lIns="0"/>
          <a:lstStyle>
            <a:lvl1pPr marL="342900" marR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1600"/>
            </a:lvl1pPr>
            <a:lvl3pPr marL="517525" indent="0">
              <a:buNone/>
              <a:defRPr/>
            </a:lvl3pPr>
          </a:lstStyle>
          <a:p>
            <a:pPr marL="342900" marR="0" lvl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1211E7F-873C-8E43-A4F2-A866F833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1031" y="1856350"/>
            <a:ext cx="3372769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486DD47-37A9-6F40-8CC2-331A337EC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1031" y="2421696"/>
            <a:ext cx="3372769" cy="2927856"/>
          </a:xfrm>
          <a:prstGeom prst="rect">
            <a:avLst/>
          </a:prstGeom>
        </p:spPr>
        <p:txBody>
          <a:bodyPr lIns="0"/>
          <a:lstStyle>
            <a:lvl1pPr marL="342900" marR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1600"/>
            </a:lvl1pPr>
            <a:lvl3pPr marL="517525" indent="0">
              <a:buNone/>
              <a:defRPr/>
            </a:lvl3pPr>
          </a:lstStyle>
          <a:p>
            <a:pPr marL="342900" marR="0" lvl="0" indent="-3429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20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AED1E2C-0A13-0341-B3B1-F545D1F19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508430"/>
            <a:ext cx="4818529" cy="41426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DEFF732-C0E4-4140-8CFD-16E6E4EECE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111078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C4E33DE-BF5C-E146-A7B6-983E0B28B6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388" y="1956391"/>
            <a:ext cx="5365378" cy="4065054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6356B"/>
                </a:solidFill>
              </a:defRPr>
            </a:lvl1pPr>
          </a:lstStyle>
          <a:p>
            <a:r>
              <a:rPr lang="en-US"/>
              <a:t>Click to add graphic or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EE7599-E67B-0C4B-A27E-E6F9FD2DF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List and Graphic/Image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BFEA3C3-4E62-D144-82C9-3E6E2AB118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234" y="3476618"/>
            <a:ext cx="4818529" cy="41426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7BE7E82-8285-3146-9EE0-AA753B4EBC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234" y="3079266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5FFE27F-3AE8-404E-B55C-45DBF00302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9234" y="4435843"/>
            <a:ext cx="4818529" cy="41426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E5558-58EB-E446-B337-353DE72A28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234" y="4038491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7C8F579-1439-344B-A000-6D30044CA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234" y="5404032"/>
            <a:ext cx="4818529" cy="41426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4288516-B1C5-2C43-82C5-2AA3DFD93E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9234" y="5006680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439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bullet list">
  <p:cSld name="1 Column bullet lis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5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1"/>
          </p:nvPr>
        </p:nvSpPr>
        <p:spPr>
          <a:xfrm>
            <a:off x="838200" y="1822726"/>
            <a:ext cx="4609011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body" idx="2"/>
          </p:nvPr>
        </p:nvSpPr>
        <p:spPr>
          <a:xfrm>
            <a:off x="838200" y="2291688"/>
            <a:ext cx="10515600" cy="369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760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AED1E2C-0A13-0341-B3B1-F545D1F19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508429"/>
            <a:ext cx="4818529" cy="3513015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DEFF732-C0E4-4140-8CFD-16E6E4EECE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111078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C4E33DE-BF5C-E146-A7B6-983E0B28B6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388" y="1956391"/>
            <a:ext cx="5365378" cy="4065054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6356B"/>
                </a:solidFill>
              </a:defRPr>
            </a:lvl1pPr>
          </a:lstStyle>
          <a:p>
            <a:r>
              <a:rPr lang="en-US"/>
              <a:t>Click to add graphic or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EE7599-E67B-0C4B-A27E-E6F9FD2DF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 and Graphic/Image</a:t>
            </a:r>
          </a:p>
        </p:txBody>
      </p:sp>
    </p:spTree>
    <p:extLst>
      <p:ext uri="{BB962C8B-B14F-4D97-AF65-F5344CB8AC3E}">
        <p14:creationId xmlns:p14="http://schemas.microsoft.com/office/powerpoint/2010/main" val="4234503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AFFAC-E083-C14F-9F34-976CDC187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74E920-7881-7A4B-8756-12C4DE4A17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594884"/>
            <a:ext cx="10515600" cy="389839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add graphic or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7B7D39-B294-004C-9084-145DBCFA9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and Graphic/Image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F33A57-CB1D-234F-BA02-506B5623DC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09023"/>
            <a:ext cx="10515600" cy="3815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6233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ic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AFFAC-E083-C14F-9F34-976CDC187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74E920-7881-7A4B-8756-12C4DE4A17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2292661"/>
            <a:ext cx="5186916" cy="3522540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add graphic or image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FBFAC1A-0AA4-2A40-9B80-8EBB8CC772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281086"/>
            <a:ext cx="5257800" cy="3522541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add graphic or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4007DE-1C43-B14B-B2FC-4654123D4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and 2 Graphics/Images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C632F6-D60A-AE4B-A489-3E1AD387F7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1815446"/>
            <a:ext cx="5186915" cy="3815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E5F19B9-632F-AB44-8080-54E9FB9262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0842" y="1801696"/>
            <a:ext cx="5257800" cy="3815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5483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treet&#10;&#10;Description automatically generated">
            <a:extLst>
              <a:ext uri="{FF2B5EF4-FFF2-40B4-BE49-F238E27FC236}">
                <a16:creationId xmlns:a16="http://schemas.microsoft.com/office/drawing/2014/main" id="{EC9DB69C-FAC3-4A43-936C-0991A6D3F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83"/>
          <a:stretch/>
        </p:blipFill>
        <p:spPr>
          <a:xfrm>
            <a:off x="0" y="1"/>
            <a:ext cx="12192000" cy="5837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E561E1-810F-3A4B-AC5D-5D9965CC2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E697D66-FFB7-294D-9B9A-3AE8881A68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4386" y="0"/>
            <a:ext cx="5720314" cy="6858000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6CB5B36-F69A-FF4F-8A09-1E06DDBF33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450606"/>
            <a:ext cx="5079274" cy="2742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8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A4EA991-A14D-D640-A287-916AC574EE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898567"/>
            <a:ext cx="386752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8A8808-2685-BA42-AD85-02DD84B50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33667"/>
            <a:ext cx="689675" cy="424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72314-744F-B342-A284-7750F6E9E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 and Hero Image</a:t>
            </a:r>
          </a:p>
        </p:txBody>
      </p:sp>
    </p:spTree>
    <p:extLst>
      <p:ext uri="{BB962C8B-B14F-4D97-AF65-F5344CB8AC3E}">
        <p14:creationId xmlns:p14="http://schemas.microsoft.com/office/powerpoint/2010/main" val="2883206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B32AD-BDA1-9743-BA1E-1ACB9AC0A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0F10BC-1228-C847-A023-0677EB325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8" y="1967877"/>
            <a:ext cx="3113315" cy="3773704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5DBFFD1-C04B-534C-8A50-43074FA5D0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86281" y="2519916"/>
            <a:ext cx="3867520" cy="2742980"/>
          </a:xfrm>
          <a:prstGeom prst="rect">
            <a:avLst/>
          </a:prstGeom>
        </p:spPr>
        <p:txBody>
          <a:bodyPr lIns="0">
            <a:noAutofit/>
          </a:bodyPr>
          <a:lstStyle>
            <a:lvl1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1800"/>
            </a:lvl1pPr>
            <a:lvl2pPr marL="537210" indent="0">
              <a:buNone/>
              <a:defRPr/>
            </a:lvl2pPr>
          </a:lstStyle>
          <a:p>
            <a:pPr marL="285750" marR="0" lvl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285750" marR="0" lvl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endParaRPr lang="en-US"/>
          </a:p>
          <a:p>
            <a:pPr marL="285750" marR="0" lvl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1420160-F383-374A-8876-09FE367EC3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6281" y="1967877"/>
            <a:ext cx="386752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C53ACCB-22C4-8B4E-81F4-101923C20D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05940" y="1974409"/>
            <a:ext cx="3113315" cy="3773704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E8C35-15DE-124C-94F5-2B0BB5C5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2 Images and Text</a:t>
            </a:r>
          </a:p>
        </p:txBody>
      </p:sp>
    </p:spTree>
    <p:extLst>
      <p:ext uri="{BB962C8B-B14F-4D97-AF65-F5344CB8AC3E}">
        <p14:creationId xmlns:p14="http://schemas.microsoft.com/office/powerpoint/2010/main" val="292680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B32AD-BDA1-9743-BA1E-1ACB9AC0A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0F10BC-1228-C847-A023-0677EB325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8815" y="1987832"/>
            <a:ext cx="2742459" cy="1949648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861EFE0-07EB-194F-9401-BE183137E1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816" y="3990703"/>
            <a:ext cx="2742457" cy="2020628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345DB-48F3-6844-81F4-975DBC965A30}"/>
              </a:ext>
            </a:extLst>
          </p:cNvPr>
          <p:cNvSpPr txBox="1"/>
          <p:nvPr userDrawn="1"/>
        </p:nvSpPr>
        <p:spPr>
          <a:xfrm>
            <a:off x="7857460" y="1977657"/>
            <a:ext cx="3317359" cy="30621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5DBFFD1-C04B-534C-8A50-43074FA5D0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86281" y="2519916"/>
            <a:ext cx="3867520" cy="2742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8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.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1420160-F383-374A-8876-09FE367EC3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6281" y="1967877"/>
            <a:ext cx="386752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4EB2747-4479-9E40-89F7-F9846D4948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16583" y="1984188"/>
            <a:ext cx="3618090" cy="4033675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C2FFA-A0A0-9F46-8368-E90FC7D8F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3 Images and Text</a:t>
            </a:r>
          </a:p>
        </p:txBody>
      </p:sp>
    </p:spTree>
    <p:extLst>
      <p:ext uri="{BB962C8B-B14F-4D97-AF65-F5344CB8AC3E}">
        <p14:creationId xmlns:p14="http://schemas.microsoft.com/office/powerpoint/2010/main" val="485356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7AC33-6701-EC49-BD46-5A6CCAED6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6CD3A2-E990-E444-83F6-809BCE4C48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838757"/>
            <a:ext cx="3447081" cy="189807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137730-E376-0040-90A0-CC3CC386EE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Image Gallery 1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813BA8CE-9D59-6D46-8EC6-7CBAC0CEED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9563" y="1846506"/>
            <a:ext cx="3447081" cy="189807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9C339D66-3420-3D44-B23D-9A633132A9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925" y="1838757"/>
            <a:ext cx="3447081" cy="189807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44FB9154-7C5F-334B-9C44-2CAB93B5D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3830289"/>
            <a:ext cx="3447081" cy="189807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FEA43C8D-C2E5-5D46-A303-98D4F85616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9563" y="3838038"/>
            <a:ext cx="3447081" cy="189807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35161378-7B41-5842-8C54-AD4D2748D2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0925" y="3830289"/>
            <a:ext cx="3447081" cy="189807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4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7AC33-6701-EC49-BD46-5A6CCAED6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06004276-CA7C-6542-A896-0B718B983F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67207" y="1676024"/>
            <a:ext cx="3161655" cy="4128091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0A308B47-42A5-2240-A0CF-39EEB34912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92145" y="1676024"/>
            <a:ext cx="3161655" cy="202032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E698855E-CF3C-0648-8AA5-E30F766DB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92145" y="3783793"/>
            <a:ext cx="3161655" cy="2020322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DA0BCB-9856-F743-A8C0-48BAD0C168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676024"/>
            <a:ext cx="4065724" cy="4128091"/>
          </a:xfrm>
          <a:prstGeom prst="rect">
            <a:avLst/>
          </a:prstGeom>
          <a:solidFill>
            <a:srgbClr val="1082C9">
              <a:alpha val="12000"/>
            </a:srgbClr>
          </a:solidFill>
          <a:ln>
            <a:noFill/>
          </a:ln>
        </p:spPr>
        <p:txBody>
          <a:bodyPr anchor="ctr" anchorCtr="0"/>
          <a:lstStyle>
            <a:lvl1pPr>
              <a:defRPr lang="en-US" sz="1800" dirty="0">
                <a:solidFill>
                  <a:srgbClr val="06356B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5BC387-973A-344C-AB06-A897CB79F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Image Gallery 2</a:t>
            </a:r>
          </a:p>
        </p:txBody>
      </p:sp>
    </p:spTree>
    <p:extLst>
      <p:ext uri="{BB962C8B-B14F-4D97-AF65-F5344CB8AC3E}">
        <p14:creationId xmlns:p14="http://schemas.microsoft.com/office/powerpoint/2010/main" val="39903723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7AC33-6701-EC49-BD46-5A6CCAED6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70BD8A38-43FF-3045-94B8-1D803EB58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20165" y="4412257"/>
            <a:ext cx="1976352" cy="1327544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59507FAB-E8CF-EC43-A8C3-C14996C0CEC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79183" y="4412257"/>
            <a:ext cx="1976352" cy="1327544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4F9E9E0A-406F-8246-BE37-F24FDB5840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1" y="4412257"/>
            <a:ext cx="1976352" cy="1327544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D5192082-0BBE-A644-BE34-6E88D1AB1F5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55505" y="3023723"/>
            <a:ext cx="4398294" cy="2716078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13B460B8-B398-914E-8F30-564AD3CE131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20165" y="3023723"/>
            <a:ext cx="1976352" cy="1327544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8" name="Picture Placeholder 12">
            <a:extLst>
              <a:ext uri="{FF2B5EF4-FFF2-40B4-BE49-F238E27FC236}">
                <a16:creationId xmlns:a16="http://schemas.microsoft.com/office/drawing/2014/main" id="{2B7C4838-04EB-2641-A782-D4DEA605198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1147" y="1646479"/>
            <a:ext cx="4392652" cy="1327544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9" name="Picture Placeholder 12">
            <a:extLst>
              <a:ext uri="{FF2B5EF4-FFF2-40B4-BE49-F238E27FC236}">
                <a16:creationId xmlns:a16="http://schemas.microsoft.com/office/drawing/2014/main" id="{B8CDC90A-3FD5-7745-BF78-8E4BE5F1156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20165" y="1646479"/>
            <a:ext cx="1976352" cy="1327544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51" name="Picture Placeholder 12">
            <a:extLst>
              <a:ext uri="{FF2B5EF4-FFF2-40B4-BE49-F238E27FC236}">
                <a16:creationId xmlns:a16="http://schemas.microsoft.com/office/drawing/2014/main" id="{2C033E06-B396-4B4C-8D9D-9C55672BC66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8200" y="1646479"/>
            <a:ext cx="4011691" cy="2704788"/>
          </a:xfrm>
          <a:prstGeom prst="rect">
            <a:avLst/>
          </a:prstGeom>
          <a:solidFill>
            <a:srgbClr val="0083BE">
              <a:alpha val="10000"/>
            </a:srgbClr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9B9C2-8BF1-AA49-8EE1-C6D01F625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Image Gallery 3</a:t>
            </a:r>
          </a:p>
        </p:txBody>
      </p:sp>
    </p:spTree>
    <p:extLst>
      <p:ext uri="{BB962C8B-B14F-4D97-AF65-F5344CB8AC3E}">
        <p14:creationId xmlns:p14="http://schemas.microsoft.com/office/powerpoint/2010/main" val="2848139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CBECD-04EA-2C48-9473-479363C54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6D5B8-2075-6641-BC6A-33A11D286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4746171" cy="27605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Text and </a:t>
            </a:r>
            <a:br>
              <a:rPr lang="en-US"/>
            </a:br>
            <a:r>
              <a:rPr lang="en-US"/>
              <a:t>Circle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AED1E2C-0A13-0341-B3B1-F545D1F19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3347"/>
            <a:ext cx="3500718" cy="226001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DEFF732-C0E4-4140-8CFD-16E6E4EECE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1839"/>
            <a:ext cx="350071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238C93F-6638-3945-A616-2B6708E9A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6396" y="-522623"/>
            <a:ext cx="8280607" cy="83249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61039-92BA-1649-9D8A-A95C279C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DD8AC-EAA2-A841-B683-A156A24A8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096000" y="3639871"/>
            <a:ext cx="6096000" cy="32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bullet list">
  <p:cSld name="2 Columns bullet lis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6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3" name="Google Shape;123;p46"/>
          <p:cNvSpPr txBox="1">
            <a:spLocks noGrp="1"/>
          </p:cNvSpPr>
          <p:nvPr>
            <p:ph type="body" idx="1"/>
          </p:nvPr>
        </p:nvSpPr>
        <p:spPr>
          <a:xfrm>
            <a:off x="838200" y="1834301"/>
            <a:ext cx="4609011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body" idx="2"/>
          </p:nvPr>
        </p:nvSpPr>
        <p:spPr>
          <a:xfrm>
            <a:off x="838200" y="2326413"/>
            <a:ext cx="4609011" cy="369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3"/>
          </p:nvPr>
        </p:nvSpPr>
        <p:spPr>
          <a:xfrm>
            <a:off x="5647267" y="1823012"/>
            <a:ext cx="4609011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4"/>
          </p:nvPr>
        </p:nvSpPr>
        <p:spPr>
          <a:xfrm>
            <a:off x="5647267" y="2315124"/>
            <a:ext cx="4609011" cy="369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038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CBECD-04EA-2C48-9473-479363C54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6D5B8-2075-6641-BC6A-33A11D286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4746171" cy="276056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Text and </a:t>
            </a:r>
            <a:br>
              <a:rPr lang="en-US"/>
            </a:br>
            <a:r>
              <a:rPr lang="en-US"/>
              <a:t>2 Circle Images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AED1E2C-0A13-0341-B3B1-F545D1F19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3347"/>
            <a:ext cx="2978888" cy="226001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DEFF732-C0E4-4140-8CFD-16E6E4EECE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238C93F-6638-3945-A616-2B6708E9A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8812" y="-429294"/>
            <a:ext cx="5515359" cy="554491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61039-92BA-1649-9D8A-A95C279C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DC63191-1969-EB42-A82D-D3DB7F4CE5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9259" y="2974566"/>
            <a:ext cx="4252529" cy="4275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E4D25C-27C0-504F-A0E8-79DE25811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096000" y="3639871"/>
            <a:ext cx="6096000" cy="32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ircle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CBECD-04EA-2C48-9473-479363C54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61039-92BA-1649-9D8A-A95C279C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DD8AC-EAA2-A841-B683-A156A24A8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238131" y="4770720"/>
            <a:ext cx="3953869" cy="2087280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DC63191-1969-EB42-A82D-D3DB7F4CE5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8313" y="278481"/>
            <a:ext cx="3133724" cy="31505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471F177A-DABB-274E-8419-7DD1863ADF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1855" y="278481"/>
            <a:ext cx="3133724" cy="31505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2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C6D96D69-BEDE-2343-BA37-19E6623498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32187" y="3518069"/>
            <a:ext cx="3133724" cy="31505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3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9C1EB6FB-31CB-3B44-BE52-BE2762B40E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35729" y="3518069"/>
            <a:ext cx="3133724" cy="31505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DC7D8D4-E8DD-0D44-A2CE-D228C267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4746171" cy="276056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Text and </a:t>
            </a:r>
            <a:br>
              <a:rPr lang="en-US"/>
            </a:br>
            <a:r>
              <a:rPr lang="en-US"/>
              <a:t>4 Circle Images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BDB235E-04CC-D84E-9AB8-1A3706DB7F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3347"/>
            <a:ext cx="3626224" cy="226001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86577E-E00C-F142-9613-48CB31B9BE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817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52F9D-FFB7-BF47-961E-4C0774B448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" y="1851954"/>
            <a:ext cx="2872566" cy="5856377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E683E95-1339-404F-B262-3471C5B8F7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9675" y="2603721"/>
            <a:ext cx="2445720" cy="425427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rgbClr val="06356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14EF3E4-2B11-374D-94F3-59832A6BA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10515600" cy="13781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iPhone and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86596B4-A4E7-9B40-A6FA-59EF17D8F5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6388" y="2848065"/>
            <a:ext cx="6572693" cy="2742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800">
                <a:solidFill>
                  <a:srgbClr val="003F72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AB8BC12-1627-644B-BD42-4D761366D1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6389" y="2296026"/>
            <a:ext cx="386752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1862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Phon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E823E-86B0-E044-B3E8-228147395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5" y="1767202"/>
            <a:ext cx="2221532" cy="45290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0CD8163-588F-2742-B24F-2E20BA8CE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864" y="1"/>
            <a:ext cx="10515600" cy="13840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2 iPhones and Text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3674425-C8C8-A344-A10D-071438E511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8757" y="2349554"/>
            <a:ext cx="1922819" cy="3411561"/>
          </a:xfrm>
          <a:prstGeom prst="rect">
            <a:avLst/>
          </a:prstGeom>
          <a:solidFill>
            <a:srgbClr val="0083BE">
              <a:alpha val="10000"/>
            </a:srgb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rgbClr val="06356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94A5F8E-D1AD-8147-A6A1-583D9C9760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1755" y="1785166"/>
            <a:ext cx="483576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E21804B-5AD7-A749-A737-A2FAAC32C2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1755" y="2254459"/>
            <a:ext cx="5520748" cy="1850008"/>
          </a:xfrm>
          <a:prstGeom prst="rect">
            <a:avLst/>
          </a:prstGeom>
        </p:spPr>
        <p:txBody>
          <a:bodyPr lIns="0"/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F858167C-D128-2340-B72C-A9E20DE26C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1755" y="4311299"/>
            <a:ext cx="483576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92C3441-723E-8346-81DE-40937D99D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1755" y="4834061"/>
            <a:ext cx="4835760" cy="281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0083BE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Third level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2C0BE8A-E19C-764D-9634-A6C73B1BBD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1755" y="5142099"/>
            <a:ext cx="5520748" cy="381508"/>
          </a:xfrm>
          <a:prstGeom prst="rect">
            <a:avLst/>
          </a:prstGeom>
        </p:spPr>
        <p:txBody>
          <a:bodyPr lIns="0"/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05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506C3-F8A9-CF46-A4C3-1F11F0AD0C83}"/>
              </a:ext>
            </a:extLst>
          </p:cNvPr>
          <p:cNvSpPr txBox="1"/>
          <p:nvPr userDrawn="1"/>
        </p:nvSpPr>
        <p:spPr>
          <a:xfrm>
            <a:off x="8632842" y="1829601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88F32-7856-7841-945E-07FC5BEC1EAE}"/>
              </a:ext>
            </a:extLst>
          </p:cNvPr>
          <p:cNvSpPr txBox="1"/>
          <p:nvPr userDrawn="1"/>
        </p:nvSpPr>
        <p:spPr>
          <a:xfrm>
            <a:off x="7653127" y="423969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0AA79-AA57-2245-87A5-0C09C81D12F3}"/>
              </a:ext>
            </a:extLst>
          </p:cNvPr>
          <p:cNvSpPr txBox="1"/>
          <p:nvPr userDrawn="1"/>
        </p:nvSpPr>
        <p:spPr>
          <a:xfrm>
            <a:off x="561703" y="1789611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456672-4FC7-BC4F-9E67-6637CA9BC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89" y="1773733"/>
            <a:ext cx="2221532" cy="4529096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59ECEEE-6742-0E48-B084-4EFFCD919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41511" y="2356085"/>
            <a:ext cx="1922819" cy="3411561"/>
          </a:xfrm>
          <a:prstGeom prst="rect">
            <a:avLst/>
          </a:prstGeom>
          <a:solidFill>
            <a:srgbClr val="0083BE">
              <a:alpha val="10000"/>
            </a:srgb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rgbClr val="06356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01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CBECD-04EA-2C48-9473-479363C54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61039-92BA-1649-9D8A-A95C279C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DD8AC-EAA2-A841-B683-A156A24A8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238131" y="4770720"/>
            <a:ext cx="3953869" cy="208728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DC7D8D4-E8DD-0D44-A2CE-D228C267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42507"/>
            <a:ext cx="4746171" cy="61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Text and </a:t>
            </a:r>
            <a:br>
              <a:rPr lang="en-US"/>
            </a:br>
            <a:r>
              <a:rPr lang="en-US"/>
              <a:t>2 iPhones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BDB235E-04CC-D84E-9AB8-1A3706DB7F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3347"/>
            <a:ext cx="2978888" cy="226001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86577E-E00C-F142-9613-48CB31B9BE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313C34-3F27-3A41-9D83-1AFACADFC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51" y="284554"/>
            <a:ext cx="3740457" cy="7625769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3E14380-04A4-D448-B8E0-629D27CF09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2482" y="1241387"/>
            <a:ext cx="3255232" cy="561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rgbClr val="06356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BB46D-2128-C140-8186-647F39EFC359}"/>
              </a:ext>
            </a:extLst>
          </p:cNvPr>
          <p:cNvSpPr txBox="1"/>
          <p:nvPr userDrawn="1"/>
        </p:nvSpPr>
        <p:spPr>
          <a:xfrm>
            <a:off x="6890657" y="873169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FDC966-1777-C346-8BBD-EEC57A3F7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71" y="271491"/>
            <a:ext cx="3740457" cy="7625769"/>
          </a:xfrm>
          <a:prstGeom prst="rect">
            <a:avLst/>
          </a:prstGeom>
        </p:spPr>
      </p:pic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16E5A64-719D-B04E-AC80-4D21269A21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14402" y="1228324"/>
            <a:ext cx="3255232" cy="561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rgbClr val="06356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02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ne Landsc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3ED7D276-FA3D-564B-BDA8-DBD7BA0D835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70163" y="1604074"/>
            <a:ext cx="6625525" cy="372734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DC7D8D4-E8DD-0D44-A2CE-D228C267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42507"/>
            <a:ext cx="2991947" cy="618055"/>
          </a:xfrm>
        </p:spPr>
        <p:txBody>
          <a:bodyPr/>
          <a:lstStyle>
            <a:lvl1pPr>
              <a:defRPr>
                <a:solidFill>
                  <a:srgbClr val="0083BE"/>
                </a:solidFill>
              </a:defRPr>
            </a:lvl1pPr>
          </a:lstStyle>
          <a:p>
            <a:r>
              <a:rPr lang="en-US"/>
              <a:t>Text and phone Landscape 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BDB235E-04CC-D84E-9AB8-1A3706DB7F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3347"/>
            <a:ext cx="2978888" cy="226001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86577E-E00C-F142-9613-48CB31B9BE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1839"/>
            <a:ext cx="2978888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313C34-3F27-3A41-9D83-1AFACADFC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5875" y="-934565"/>
            <a:ext cx="4317894" cy="88030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CEC62E-EDF0-1048-AC6A-20C63EADC105}"/>
              </a:ext>
            </a:extLst>
          </p:cNvPr>
          <p:cNvSpPr txBox="1"/>
          <p:nvPr userDrawn="1"/>
        </p:nvSpPr>
        <p:spPr>
          <a:xfrm>
            <a:off x="2653553" y="2653553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10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ne Landsc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CBECD-04EA-2C48-9473-479363C54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3ED7D276-FA3D-564B-BDA8-DBD7BA0D835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70163" y="1604074"/>
            <a:ext cx="6625525" cy="372734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lang="en-US" sz="1100" b="0" i="0" kern="1200" dirty="0">
                <a:solidFill>
                  <a:srgbClr val="06356B"/>
                </a:solidFill>
                <a:latin typeface="+mn-lt"/>
                <a:ea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61039-92BA-1649-9D8A-A95C279C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DC7D8D4-E8DD-0D44-A2CE-D228C267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3060700" cy="2760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Text and </a:t>
            </a:r>
            <a:br>
              <a:rPr lang="en-US"/>
            </a:br>
            <a:r>
              <a:rPr lang="en-US"/>
              <a:t>phone Landscape 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BDB235E-04CC-D84E-9AB8-1A3706DB7F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3347"/>
            <a:ext cx="3060700" cy="226001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86577E-E00C-F142-9613-48CB31B9BE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3121839"/>
            <a:ext cx="3060699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0DD8AC-EAA2-A841-B683-A156A24A8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238131" y="4770720"/>
            <a:ext cx="3953869" cy="208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313C34-3F27-3A41-9D83-1AFACADFC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5875" y="-934565"/>
            <a:ext cx="4317894" cy="88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124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2F07-C239-C54E-8D3F-9A415BF8B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948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Laptop and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28C0C-886E-4945-A8FD-17FB1930B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799"/>
          <a:stretch/>
        </p:blipFill>
        <p:spPr>
          <a:xfrm>
            <a:off x="-929716" y="1994635"/>
            <a:ext cx="7347393" cy="4010706"/>
          </a:xfrm>
          <a:prstGeom prst="rect">
            <a:avLst/>
          </a:prstGeom>
          <a:noFill/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94D7F77-C63F-104E-9C0C-D960229BF0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58707" y="2165911"/>
            <a:ext cx="5805377" cy="3444949"/>
          </a:xfrm>
          <a:prstGeom prst="rect">
            <a:avLst/>
          </a:prstGeom>
          <a:solidFill>
            <a:srgbClr val="0083BE">
              <a:alpha val="11000"/>
            </a:srgb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rgbClr val="06356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D582835-0C82-4940-8FE7-5966806EF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7109" y="2449459"/>
            <a:ext cx="3649080" cy="3319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5A13FD6-2715-2746-8311-70BA99847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7109" y="2843623"/>
            <a:ext cx="5096691" cy="133648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553BC2-57F2-9843-BE7C-D0A4E302BC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7109" y="4862912"/>
            <a:ext cx="3649080" cy="22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0" b="0">
                <a:solidFill>
                  <a:srgbClr val="F47B19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Http://</a:t>
            </a:r>
            <a:r>
              <a:rPr lang="en-US" err="1"/>
              <a:t>www.linkgoeshere.com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06F2D17-B4CD-A84D-9EBA-74B1446978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7109" y="4578541"/>
            <a:ext cx="3867520" cy="281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82C9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2981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2F07-C239-C54E-8D3F-9A415BF8B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948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Video Display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28C0C-886E-4945-A8FD-17FB1930B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799"/>
          <a:stretch/>
        </p:blipFill>
        <p:spPr>
          <a:xfrm>
            <a:off x="4649864" y="1744945"/>
            <a:ext cx="7347393" cy="4010706"/>
          </a:xfrm>
          <a:prstGeom prst="rect">
            <a:avLst/>
          </a:prstGeom>
          <a:noFill/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D582835-0C82-4940-8FE7-5966806EF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28214"/>
            <a:ext cx="3649080" cy="3319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Name of the Video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553BC2-57F2-9843-BE7C-D0A4E302BC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530181"/>
            <a:ext cx="3649080" cy="2254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50" b="0">
                <a:solidFill>
                  <a:srgbClr val="F47B19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Http://</a:t>
            </a:r>
            <a:r>
              <a:rPr lang="en-US" err="1"/>
              <a:t>www.linkgoeshere.com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62D83C3-62B2-934F-8537-E024A8A3D0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668" y="3541852"/>
            <a:ext cx="5795784" cy="2084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Place video here</a:t>
            </a:r>
          </a:p>
        </p:txBody>
      </p:sp>
    </p:spTree>
    <p:extLst>
      <p:ext uri="{BB962C8B-B14F-4D97-AF65-F5344CB8AC3E}">
        <p14:creationId xmlns:p14="http://schemas.microsoft.com/office/powerpoint/2010/main" val="566726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CBECD-04EA-2C48-9473-479363C54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61039-92BA-1649-9D8A-A95C279C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9BB46D-2128-C140-8186-647F39EFC359}"/>
              </a:ext>
            </a:extLst>
          </p:cNvPr>
          <p:cNvSpPr txBox="1"/>
          <p:nvPr userDrawn="1"/>
        </p:nvSpPr>
        <p:spPr>
          <a:xfrm>
            <a:off x="6890657" y="873169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D7AEA-B145-CA42-BB13-0C8D2312C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361853" y="4836033"/>
            <a:ext cx="3830147" cy="2021966"/>
          </a:xfrm>
          <a:prstGeom prst="rect">
            <a:avLst/>
          </a:prstGeom>
        </p:spPr>
      </p:pic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0F63A6F9-DDBA-BF46-83A2-23F2180A2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2958" y="517635"/>
            <a:ext cx="5515359" cy="554491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1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8B632E32-790F-BE41-A142-4797DB127116}"/>
              </a:ext>
            </a:extLst>
          </p:cNvPr>
          <p:cNvSpPr/>
          <p:nvPr userDrawn="1"/>
        </p:nvSpPr>
        <p:spPr>
          <a:xfrm>
            <a:off x="1077434" y="1587796"/>
            <a:ext cx="7393172" cy="4330109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78DF55-34B8-434E-B0E2-1587A9A13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3116" y="1587796"/>
            <a:ext cx="4450797" cy="384898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20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bullet list">
  <p:cSld name="3 Columns bullet lis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6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1" name="Google Shape;131;p47"/>
          <p:cNvSpPr txBox="1">
            <a:spLocks noGrp="1"/>
          </p:cNvSpPr>
          <p:nvPr>
            <p:ph type="body" idx="1"/>
          </p:nvPr>
        </p:nvSpPr>
        <p:spPr>
          <a:xfrm>
            <a:off x="838200" y="1861995"/>
            <a:ext cx="3372769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body" idx="2"/>
          </p:nvPr>
        </p:nvSpPr>
        <p:spPr>
          <a:xfrm>
            <a:off x="838200" y="2427341"/>
            <a:ext cx="3372769" cy="292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99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47"/>
          <p:cNvSpPr txBox="1">
            <a:spLocks noGrp="1"/>
          </p:cNvSpPr>
          <p:nvPr>
            <p:ph type="body" idx="3"/>
          </p:nvPr>
        </p:nvSpPr>
        <p:spPr>
          <a:xfrm>
            <a:off x="4409615" y="1856350"/>
            <a:ext cx="3372769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7"/>
          <p:cNvSpPr txBox="1">
            <a:spLocks noGrp="1"/>
          </p:cNvSpPr>
          <p:nvPr>
            <p:ph type="body" idx="4"/>
          </p:nvPr>
        </p:nvSpPr>
        <p:spPr>
          <a:xfrm>
            <a:off x="4409615" y="2421696"/>
            <a:ext cx="3372769" cy="292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99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body" idx="5"/>
          </p:nvPr>
        </p:nvSpPr>
        <p:spPr>
          <a:xfrm>
            <a:off x="7981031" y="1856350"/>
            <a:ext cx="3372769" cy="3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2"/>
              </a:buClr>
              <a:buSzPts val="1680"/>
              <a:buFont typeface="Arial"/>
              <a:buNone/>
              <a:defRPr sz="2400" b="1" i="0" u="none" strike="noStrike" cap="none">
                <a:solidFill>
                  <a:srgbClr val="003F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6356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6"/>
          </p:nvPr>
        </p:nvSpPr>
        <p:spPr>
          <a:xfrm>
            <a:off x="7981031" y="2421696"/>
            <a:ext cx="3372769" cy="292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99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1637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CBECD-04EA-2C48-9473-479363C54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61039-92BA-1649-9D8A-A95C279C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BD7AEA-B145-CA42-BB13-0C8D2312C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361853" y="4836033"/>
            <a:ext cx="3830147" cy="2021966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8B632E32-790F-BE41-A142-4797DB127116}"/>
              </a:ext>
            </a:extLst>
          </p:cNvPr>
          <p:cNvSpPr/>
          <p:nvPr userDrawn="1"/>
        </p:nvSpPr>
        <p:spPr>
          <a:xfrm>
            <a:off x="1242334" y="1777090"/>
            <a:ext cx="4350360" cy="3296633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83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78DF55-34B8-434E-B0E2-1587A9A13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1292" y="1795484"/>
            <a:ext cx="4341402" cy="2894611"/>
          </a:xfrm>
          <a:prstGeom prst="rect">
            <a:avLst/>
          </a:prstGeom>
        </p:spPr>
        <p:txBody>
          <a:bodyPr lIns="274320" rIns="182880" anchor="ctr" anchorCtr="0"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ular Callout 8">
            <a:extLst>
              <a:ext uri="{FF2B5EF4-FFF2-40B4-BE49-F238E27FC236}">
                <a16:creationId xmlns:a16="http://schemas.microsoft.com/office/drawing/2014/main" id="{F7284315-9ED6-B349-89DD-F0B69236DBCF}"/>
              </a:ext>
            </a:extLst>
          </p:cNvPr>
          <p:cNvSpPr/>
          <p:nvPr userDrawn="1"/>
        </p:nvSpPr>
        <p:spPr>
          <a:xfrm>
            <a:off x="6428852" y="1783967"/>
            <a:ext cx="4350360" cy="3296633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83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A184F12-0032-D140-9053-E99D326EE9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7810" y="1802361"/>
            <a:ext cx="4341402" cy="2894611"/>
          </a:xfrm>
          <a:prstGeom prst="rect">
            <a:avLst/>
          </a:prstGeom>
        </p:spPr>
        <p:txBody>
          <a:bodyPr lIns="274320" rIns="182880" anchor="ctr" anchorCtr="0"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562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8B632E32-790F-BE41-A142-4797DB127116}"/>
              </a:ext>
            </a:extLst>
          </p:cNvPr>
          <p:cNvSpPr/>
          <p:nvPr userDrawn="1"/>
        </p:nvSpPr>
        <p:spPr>
          <a:xfrm>
            <a:off x="689675" y="1144738"/>
            <a:ext cx="3605854" cy="2732458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3F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78DF55-34B8-434E-B0E2-1587A9A13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077" y="1163131"/>
            <a:ext cx="2950909" cy="2399237"/>
          </a:xfrm>
          <a:prstGeom prst="rect">
            <a:avLst/>
          </a:prstGeom>
        </p:spPr>
        <p:txBody>
          <a:bodyPr lIns="182880" rIns="274320" anchor="ctr" anchorCtr="0"/>
          <a:lstStyle>
            <a:lvl1pPr marL="0" indent="0">
              <a:buNone/>
              <a:defRPr sz="1800" i="1">
                <a:solidFill>
                  <a:srgbClr val="003F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0F63A6F9-DDBA-BF46-83A2-23F2180A2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3192" y="1020100"/>
            <a:ext cx="2698436" cy="27128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1</a:t>
            </a:r>
          </a:p>
        </p:txBody>
      </p:sp>
      <p:sp>
        <p:nvSpPr>
          <p:cNvPr id="25" name="Rectangular Callout 8">
            <a:extLst>
              <a:ext uri="{FF2B5EF4-FFF2-40B4-BE49-F238E27FC236}">
                <a16:creationId xmlns:a16="http://schemas.microsoft.com/office/drawing/2014/main" id="{BEBCEB0F-7C35-184B-9500-D89619593632}"/>
              </a:ext>
            </a:extLst>
          </p:cNvPr>
          <p:cNvSpPr/>
          <p:nvPr userDrawn="1"/>
        </p:nvSpPr>
        <p:spPr>
          <a:xfrm>
            <a:off x="6537816" y="1124641"/>
            <a:ext cx="3605854" cy="2732458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3F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CCD3F02-4463-8147-B533-2F3F5AC43E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2294" y="1143034"/>
            <a:ext cx="2953834" cy="2399237"/>
          </a:xfrm>
          <a:prstGeom prst="rect">
            <a:avLst/>
          </a:prstGeom>
        </p:spPr>
        <p:txBody>
          <a:bodyPr lIns="182880" rIns="274320" anchor="ctr" anchorCtr="0"/>
          <a:lstStyle>
            <a:lvl1pPr marL="0" indent="0">
              <a:buNone/>
              <a:defRPr sz="1800" i="1">
                <a:solidFill>
                  <a:srgbClr val="003F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DC19CFA6-0C8C-AE47-9DFE-7E126F7226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01333" y="1020100"/>
            <a:ext cx="2698436" cy="27128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1</a:t>
            </a:r>
          </a:p>
        </p:txBody>
      </p:sp>
      <p:sp>
        <p:nvSpPr>
          <p:cNvPr id="28" name="Rectangular Callout 8">
            <a:extLst>
              <a:ext uri="{FF2B5EF4-FFF2-40B4-BE49-F238E27FC236}">
                <a16:creationId xmlns:a16="http://schemas.microsoft.com/office/drawing/2014/main" id="{987523C0-9221-5740-8687-3ABFE4E3F569}"/>
              </a:ext>
            </a:extLst>
          </p:cNvPr>
          <p:cNvSpPr/>
          <p:nvPr userDrawn="1"/>
        </p:nvSpPr>
        <p:spPr>
          <a:xfrm>
            <a:off x="2434520" y="3877196"/>
            <a:ext cx="3605854" cy="2732458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3F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786B381-C5F9-7643-A922-31FBF45E2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4856" y="3895589"/>
            <a:ext cx="2947976" cy="2399237"/>
          </a:xfrm>
          <a:prstGeom prst="rect">
            <a:avLst/>
          </a:prstGeom>
        </p:spPr>
        <p:txBody>
          <a:bodyPr lIns="182880" rIns="274320" anchor="ctr" anchorCtr="0"/>
          <a:lstStyle>
            <a:lvl1pPr marL="0" indent="0">
              <a:buNone/>
              <a:defRPr sz="1800" i="1">
                <a:solidFill>
                  <a:srgbClr val="003F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97EC665D-4284-E743-B72B-2957AA5AB4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8037" y="3762607"/>
            <a:ext cx="2698436" cy="27128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3F72"/>
                </a:solidFill>
              </a:defRPr>
            </a:lvl1pPr>
          </a:lstStyle>
          <a:p>
            <a:r>
              <a:rPr lang="en-US"/>
              <a:t>Picture 1</a:t>
            </a:r>
          </a:p>
        </p:txBody>
      </p:sp>
    </p:spTree>
    <p:extLst>
      <p:ext uri="{BB962C8B-B14F-4D97-AF65-F5344CB8AC3E}">
        <p14:creationId xmlns:p14="http://schemas.microsoft.com/office/powerpoint/2010/main" val="16012740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25878-0144-EB4E-A951-34894C9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Rectangular Callout 8">
            <a:extLst>
              <a:ext uri="{FF2B5EF4-FFF2-40B4-BE49-F238E27FC236}">
                <a16:creationId xmlns:a16="http://schemas.microsoft.com/office/drawing/2014/main" id="{BEBCEB0F-7C35-184B-9500-D89619593632}"/>
              </a:ext>
            </a:extLst>
          </p:cNvPr>
          <p:cNvSpPr/>
          <p:nvPr userDrawn="1"/>
        </p:nvSpPr>
        <p:spPr>
          <a:xfrm>
            <a:off x="6304043" y="746784"/>
            <a:ext cx="4657270" cy="2732458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3F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CCD3F02-4463-8147-B533-2F3F5AC43E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1284" y="766881"/>
            <a:ext cx="4460029" cy="2399237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800" i="1">
                <a:solidFill>
                  <a:srgbClr val="003F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ular Callout 8">
            <a:extLst>
              <a:ext uri="{FF2B5EF4-FFF2-40B4-BE49-F238E27FC236}">
                <a16:creationId xmlns:a16="http://schemas.microsoft.com/office/drawing/2014/main" id="{5673A9D4-5B95-BB47-94D8-0C16D4E49B0C}"/>
              </a:ext>
            </a:extLst>
          </p:cNvPr>
          <p:cNvSpPr/>
          <p:nvPr userDrawn="1"/>
        </p:nvSpPr>
        <p:spPr>
          <a:xfrm>
            <a:off x="6293994" y="3620613"/>
            <a:ext cx="4657270" cy="2732458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3F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0403E31-07B4-7141-9188-2190D265EC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1284" y="3640710"/>
            <a:ext cx="4449980" cy="2399237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800" i="1">
                <a:solidFill>
                  <a:srgbClr val="003F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ular Callout 8">
            <a:extLst>
              <a:ext uri="{FF2B5EF4-FFF2-40B4-BE49-F238E27FC236}">
                <a16:creationId xmlns:a16="http://schemas.microsoft.com/office/drawing/2014/main" id="{F6C17C23-0FD6-9542-A96E-CF24168DE833}"/>
              </a:ext>
            </a:extLst>
          </p:cNvPr>
          <p:cNvSpPr/>
          <p:nvPr userDrawn="1"/>
        </p:nvSpPr>
        <p:spPr>
          <a:xfrm>
            <a:off x="1448779" y="746784"/>
            <a:ext cx="4657270" cy="2732458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3F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32D10F-8F7C-EE4D-AACA-73B754AE8E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7930" y="766881"/>
            <a:ext cx="4458119" cy="2399237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800" i="1">
                <a:solidFill>
                  <a:srgbClr val="003F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ular Callout 8">
            <a:extLst>
              <a:ext uri="{FF2B5EF4-FFF2-40B4-BE49-F238E27FC236}">
                <a16:creationId xmlns:a16="http://schemas.microsoft.com/office/drawing/2014/main" id="{01B5D8EA-8877-B84E-AEEE-D534AA717A7D}"/>
              </a:ext>
            </a:extLst>
          </p:cNvPr>
          <p:cNvSpPr/>
          <p:nvPr userDrawn="1"/>
        </p:nvSpPr>
        <p:spPr>
          <a:xfrm>
            <a:off x="1438730" y="3620613"/>
            <a:ext cx="4657270" cy="2732458"/>
          </a:xfrm>
          <a:custGeom>
            <a:avLst/>
            <a:gdLst>
              <a:gd name="connsiteX0" fmla="*/ 0 w 7393172"/>
              <a:gd name="connsiteY0" fmla="*/ 0 h 3848986"/>
              <a:gd name="connsiteX1" fmla="*/ 1232195 w 7393172"/>
              <a:gd name="connsiteY1" fmla="*/ 0 h 3848986"/>
              <a:gd name="connsiteX2" fmla="*/ 1232195 w 7393172"/>
              <a:gd name="connsiteY2" fmla="*/ 0 h 3848986"/>
              <a:gd name="connsiteX3" fmla="*/ 3080488 w 7393172"/>
              <a:gd name="connsiteY3" fmla="*/ 0 h 3848986"/>
              <a:gd name="connsiteX4" fmla="*/ 7393172 w 7393172"/>
              <a:gd name="connsiteY4" fmla="*/ 0 h 3848986"/>
              <a:gd name="connsiteX5" fmla="*/ 7393172 w 7393172"/>
              <a:gd name="connsiteY5" fmla="*/ 2245242 h 3848986"/>
              <a:gd name="connsiteX6" fmla="*/ 7393172 w 7393172"/>
              <a:gd name="connsiteY6" fmla="*/ 2245242 h 3848986"/>
              <a:gd name="connsiteX7" fmla="*/ 7393172 w 7393172"/>
              <a:gd name="connsiteY7" fmla="*/ 3207488 h 3848986"/>
              <a:gd name="connsiteX8" fmla="*/ 7393172 w 7393172"/>
              <a:gd name="connsiteY8" fmla="*/ 3848986 h 3848986"/>
              <a:gd name="connsiteX9" fmla="*/ 3080488 w 7393172"/>
              <a:gd name="connsiteY9" fmla="*/ 3848986 h 3848986"/>
              <a:gd name="connsiteX10" fmla="*/ 2156366 w 7393172"/>
              <a:gd name="connsiteY10" fmla="*/ 4330109 h 3848986"/>
              <a:gd name="connsiteX11" fmla="*/ 1232195 w 7393172"/>
              <a:gd name="connsiteY11" fmla="*/ 3848986 h 3848986"/>
              <a:gd name="connsiteX12" fmla="*/ 0 w 7393172"/>
              <a:gd name="connsiteY12" fmla="*/ 3848986 h 3848986"/>
              <a:gd name="connsiteX13" fmla="*/ 0 w 7393172"/>
              <a:gd name="connsiteY13" fmla="*/ 3207488 h 3848986"/>
              <a:gd name="connsiteX14" fmla="*/ 0 w 7393172"/>
              <a:gd name="connsiteY14" fmla="*/ 2245242 h 3848986"/>
              <a:gd name="connsiteX15" fmla="*/ 0 w 7393172"/>
              <a:gd name="connsiteY15" fmla="*/ 2245242 h 3848986"/>
              <a:gd name="connsiteX16" fmla="*/ 0 w 7393172"/>
              <a:gd name="connsiteY16" fmla="*/ 0 h 3848986"/>
              <a:gd name="connsiteX0" fmla="*/ 0 w 7393172"/>
              <a:gd name="connsiteY0" fmla="*/ 0 h 4330109"/>
              <a:gd name="connsiteX1" fmla="*/ 1232195 w 7393172"/>
              <a:gd name="connsiteY1" fmla="*/ 0 h 4330109"/>
              <a:gd name="connsiteX2" fmla="*/ 1232195 w 7393172"/>
              <a:gd name="connsiteY2" fmla="*/ 0 h 4330109"/>
              <a:gd name="connsiteX3" fmla="*/ 3080488 w 7393172"/>
              <a:gd name="connsiteY3" fmla="*/ 0 h 4330109"/>
              <a:gd name="connsiteX4" fmla="*/ 7393172 w 7393172"/>
              <a:gd name="connsiteY4" fmla="*/ 0 h 4330109"/>
              <a:gd name="connsiteX5" fmla="*/ 7393172 w 7393172"/>
              <a:gd name="connsiteY5" fmla="*/ 2245242 h 4330109"/>
              <a:gd name="connsiteX6" fmla="*/ 7393172 w 7393172"/>
              <a:gd name="connsiteY6" fmla="*/ 2245242 h 4330109"/>
              <a:gd name="connsiteX7" fmla="*/ 7393172 w 7393172"/>
              <a:gd name="connsiteY7" fmla="*/ 3207488 h 4330109"/>
              <a:gd name="connsiteX8" fmla="*/ 7393172 w 7393172"/>
              <a:gd name="connsiteY8" fmla="*/ 3848986 h 4330109"/>
              <a:gd name="connsiteX9" fmla="*/ 2159000 w 7393172"/>
              <a:gd name="connsiteY9" fmla="*/ 3827721 h 4330109"/>
              <a:gd name="connsiteX10" fmla="*/ 2156366 w 7393172"/>
              <a:gd name="connsiteY10" fmla="*/ 4330109 h 4330109"/>
              <a:gd name="connsiteX11" fmla="*/ 1232195 w 7393172"/>
              <a:gd name="connsiteY11" fmla="*/ 3848986 h 4330109"/>
              <a:gd name="connsiteX12" fmla="*/ 0 w 7393172"/>
              <a:gd name="connsiteY12" fmla="*/ 3848986 h 4330109"/>
              <a:gd name="connsiteX13" fmla="*/ 0 w 7393172"/>
              <a:gd name="connsiteY13" fmla="*/ 3207488 h 4330109"/>
              <a:gd name="connsiteX14" fmla="*/ 0 w 7393172"/>
              <a:gd name="connsiteY14" fmla="*/ 2245242 h 4330109"/>
              <a:gd name="connsiteX15" fmla="*/ 0 w 7393172"/>
              <a:gd name="connsiteY15" fmla="*/ 2245242 h 4330109"/>
              <a:gd name="connsiteX16" fmla="*/ 0 w 7393172"/>
              <a:gd name="connsiteY16" fmla="*/ 0 h 43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93172" h="4330109">
                <a:moveTo>
                  <a:pt x="0" y="0"/>
                </a:moveTo>
                <a:lnTo>
                  <a:pt x="1232195" y="0"/>
                </a:lnTo>
                <a:lnTo>
                  <a:pt x="1232195" y="0"/>
                </a:lnTo>
                <a:lnTo>
                  <a:pt x="3080488" y="0"/>
                </a:lnTo>
                <a:lnTo>
                  <a:pt x="7393172" y="0"/>
                </a:lnTo>
                <a:lnTo>
                  <a:pt x="7393172" y="2245242"/>
                </a:lnTo>
                <a:lnTo>
                  <a:pt x="7393172" y="2245242"/>
                </a:lnTo>
                <a:lnTo>
                  <a:pt x="7393172" y="3207488"/>
                </a:lnTo>
                <a:lnTo>
                  <a:pt x="7393172" y="3848986"/>
                </a:lnTo>
                <a:lnTo>
                  <a:pt x="2159000" y="3827721"/>
                </a:lnTo>
                <a:lnTo>
                  <a:pt x="2156366" y="4330109"/>
                </a:lnTo>
                <a:lnTo>
                  <a:pt x="1232195" y="3848986"/>
                </a:lnTo>
                <a:lnTo>
                  <a:pt x="0" y="3848986"/>
                </a:lnTo>
                <a:lnTo>
                  <a:pt x="0" y="3207488"/>
                </a:lnTo>
                <a:lnTo>
                  <a:pt x="0" y="2245242"/>
                </a:lnTo>
                <a:lnTo>
                  <a:pt x="0" y="224524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3F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1D72268-084B-6448-A542-B0FE6086D3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7930" y="3640710"/>
            <a:ext cx="4448070" cy="2399237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800" i="1">
                <a:solidFill>
                  <a:srgbClr val="003F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8954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20A496-8277-A443-8553-C185A8316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18D3A1-EA75-2C45-99E6-BB39F0215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6857998"/>
          </a:xfrm>
        </p:spPr>
        <p:txBody>
          <a:bodyPr anchor="ctr" anchorCtr="0"/>
          <a:lstStyle>
            <a:lvl1pPr>
              <a:defRPr>
                <a:solidFill>
                  <a:srgbClr val="06356B"/>
                </a:solidFill>
              </a:defRPr>
            </a:lvl1pPr>
          </a:lstStyle>
          <a:p>
            <a:r>
              <a:rPr lang="en-US"/>
              <a:t>Divider Slide 1</a:t>
            </a:r>
          </a:p>
        </p:txBody>
      </p:sp>
    </p:spTree>
    <p:extLst>
      <p:ext uri="{BB962C8B-B14F-4D97-AF65-F5344CB8AC3E}">
        <p14:creationId xmlns:p14="http://schemas.microsoft.com/office/powerpoint/2010/main" val="3330010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648B55-1316-9643-9B9B-12A204EFD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C1C30A-4894-8643-819E-5608E5B2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33667"/>
            <a:ext cx="689675" cy="424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B9C46C-482C-C241-BF25-01DD2DFE9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47" t="4620"/>
          <a:stretch/>
        </p:blipFill>
        <p:spPr>
          <a:xfrm rot="10800000">
            <a:off x="1237129" y="719124"/>
            <a:ext cx="10954871" cy="6138875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DE774D34-E2F7-2746-BB06-14B3AD323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68580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2</a:t>
            </a:r>
          </a:p>
        </p:txBody>
      </p:sp>
    </p:spTree>
    <p:extLst>
      <p:ext uri="{BB962C8B-B14F-4D97-AF65-F5344CB8AC3E}">
        <p14:creationId xmlns:p14="http://schemas.microsoft.com/office/powerpoint/2010/main" val="35876350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648B55-1316-9643-9B9B-12A204EFDEC5}"/>
              </a:ext>
            </a:extLst>
          </p:cNvPr>
          <p:cNvSpPr/>
          <p:nvPr userDrawn="1"/>
        </p:nvSpPr>
        <p:spPr>
          <a:xfrm flipH="1">
            <a:off x="0" y="1"/>
            <a:ext cx="12192000" cy="6857999"/>
          </a:xfrm>
          <a:prstGeom prst="rect">
            <a:avLst/>
          </a:prstGeom>
          <a:blipFill>
            <a:blip r:embed="rId2"/>
            <a:stretch>
              <a:fillRect t="-43" b="-6589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E774D34-E2F7-2746-BB06-14B3AD323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6795247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4E844-28D6-1545-B4BD-FAF314FAA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F2EFA6-2CF4-6549-9B66-1B1B07658ABF}"/>
              </a:ext>
            </a:extLst>
          </p:cNvPr>
          <p:cNvGrpSpPr/>
          <p:nvPr userDrawn="1"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71CA5C-29B8-5542-B1E0-62D2E6F2C383}"/>
                </a:ext>
              </a:extLst>
            </p:cNvPr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866B1C-3DD3-3C4C-914E-6D0CEC407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6017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683BB-E9A0-0948-9D6B-85BBEE84B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A8830B-4CFE-674E-9A34-FBB436EA2E33}"/>
              </a:ext>
            </a:extLst>
          </p:cNvPr>
          <p:cNvGraphicFramePr/>
          <p:nvPr userDrawn="1"/>
        </p:nvGraphicFramePr>
        <p:xfrm>
          <a:off x="5167423" y="1414131"/>
          <a:ext cx="6186376" cy="43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058C1C-73AE-2E45-A8A2-138A7B993E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126922"/>
            <a:ext cx="386752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5409A1A-79C3-4148-A606-BA595CE7C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508430"/>
            <a:ext cx="3867520" cy="2742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8BFCBA-05BA-C84E-9C40-0D7E8432F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Chart 1</a:t>
            </a:r>
          </a:p>
        </p:txBody>
      </p:sp>
    </p:spTree>
    <p:extLst>
      <p:ext uri="{BB962C8B-B14F-4D97-AF65-F5344CB8AC3E}">
        <p14:creationId xmlns:p14="http://schemas.microsoft.com/office/powerpoint/2010/main" val="2085728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683BB-E9A0-0948-9D6B-85BBEE84B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A8830B-4CFE-674E-9A34-FBB436EA2E33}"/>
              </a:ext>
            </a:extLst>
          </p:cNvPr>
          <p:cNvGraphicFramePr/>
          <p:nvPr userDrawn="1"/>
        </p:nvGraphicFramePr>
        <p:xfrm>
          <a:off x="5167423" y="1414131"/>
          <a:ext cx="6186376" cy="43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C3436A8-485E-0D45-B0CA-66E468486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126922"/>
            <a:ext cx="3867520" cy="381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F72"/>
                </a:solidFill>
              </a:defRPr>
            </a:lvl1pPr>
            <a:lvl2pPr marL="537210" indent="0">
              <a:buNone/>
              <a:defRPr b="1">
                <a:solidFill>
                  <a:srgbClr val="06356B"/>
                </a:solidFill>
              </a:defRPr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F04A7DD-D386-E643-B362-CD2768CC01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508430"/>
            <a:ext cx="3867520" cy="2742980"/>
          </a:xfrm>
          <a:prstGeom prst="rect">
            <a:avLst/>
          </a:prstGeom>
        </p:spPr>
        <p:txBody>
          <a:bodyPr lIns="0">
            <a:noAutofit/>
          </a:bodyPr>
          <a:lstStyle>
            <a:lvl1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82C9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1pPr>
            <a:lvl2pPr marL="537210" indent="0">
              <a:buNone/>
              <a:defRPr/>
            </a:lvl2pPr>
          </a:lstStyle>
          <a:p>
            <a:pPr marL="285750" marR="0" lvl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marL="285750" marR="0" lvl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285750" marR="0" lvl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624F8-494E-794B-8222-670E67E13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Chart 2</a:t>
            </a:r>
          </a:p>
        </p:txBody>
      </p:sp>
    </p:spTree>
    <p:extLst>
      <p:ext uri="{BB962C8B-B14F-4D97-AF65-F5344CB8AC3E}">
        <p14:creationId xmlns:p14="http://schemas.microsoft.com/office/powerpoint/2010/main" val="32294029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683BB-E9A0-0948-9D6B-85BBEE84B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624F8-494E-794B-8222-670E67E13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EEC7E1-1CA9-A34E-BCBB-12FC3D8B384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838200" y="1628637"/>
          <a:ext cx="10515600" cy="3863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1968">
                  <a:extLst>
                    <a:ext uri="{9D8B030D-6E8A-4147-A177-3AD203B41FA5}">
                      <a16:colId xmlns:a16="http://schemas.microsoft.com/office/drawing/2014/main" val="4167631157"/>
                    </a:ext>
                  </a:extLst>
                </a:gridCol>
                <a:gridCol w="2700844">
                  <a:extLst>
                    <a:ext uri="{9D8B030D-6E8A-4147-A177-3AD203B41FA5}">
                      <a16:colId xmlns:a16="http://schemas.microsoft.com/office/drawing/2014/main" val="2438739360"/>
                    </a:ext>
                  </a:extLst>
                </a:gridCol>
                <a:gridCol w="1030243">
                  <a:extLst>
                    <a:ext uri="{9D8B030D-6E8A-4147-A177-3AD203B41FA5}">
                      <a16:colId xmlns:a16="http://schemas.microsoft.com/office/drawing/2014/main" val="3128488431"/>
                    </a:ext>
                  </a:extLst>
                </a:gridCol>
                <a:gridCol w="1020204">
                  <a:extLst>
                    <a:ext uri="{9D8B030D-6E8A-4147-A177-3AD203B41FA5}">
                      <a16:colId xmlns:a16="http://schemas.microsoft.com/office/drawing/2014/main" val="3952455981"/>
                    </a:ext>
                  </a:extLst>
                </a:gridCol>
                <a:gridCol w="1040282">
                  <a:extLst>
                    <a:ext uri="{9D8B030D-6E8A-4147-A177-3AD203B41FA5}">
                      <a16:colId xmlns:a16="http://schemas.microsoft.com/office/drawing/2014/main" val="2092083321"/>
                    </a:ext>
                  </a:extLst>
                </a:gridCol>
                <a:gridCol w="1030243">
                  <a:extLst>
                    <a:ext uri="{9D8B030D-6E8A-4147-A177-3AD203B41FA5}">
                      <a16:colId xmlns:a16="http://schemas.microsoft.com/office/drawing/2014/main" val="2476029022"/>
                    </a:ext>
                  </a:extLst>
                </a:gridCol>
                <a:gridCol w="2035312">
                  <a:extLst>
                    <a:ext uri="{9D8B030D-6E8A-4147-A177-3AD203B41FA5}">
                      <a16:colId xmlns:a16="http://schemas.microsoft.com/office/drawing/2014/main" val="2357165983"/>
                    </a:ext>
                  </a:extLst>
                </a:gridCol>
                <a:gridCol w="506504">
                  <a:extLst>
                    <a:ext uri="{9D8B030D-6E8A-4147-A177-3AD203B41FA5}">
                      <a16:colId xmlns:a16="http://schemas.microsoft.com/office/drawing/2014/main" val="2151952968"/>
                    </a:ext>
                  </a:extLst>
                </a:gridCol>
              </a:tblGrid>
              <a:tr h="3191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Description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Value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Value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Value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Description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7501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Lorem ipsum is a placeholder 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Lorem ipsum is a placeholder 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970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475965"/>
                  </a:ext>
                </a:extLst>
              </a:tr>
              <a:tr h="265922">
                <a:tc>
                  <a:txBody>
                    <a:bodyPr/>
                    <a:lstStyle/>
                    <a:p>
                      <a:pPr algn="ctr"/>
                      <a:endParaRPr lang="en-US" sz="13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170230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776971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022057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337061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113844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74931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320542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110785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5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188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683BB-E9A0-0948-9D6B-85BBEE84B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624F8-494E-794B-8222-670E67E13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Timeline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EEC7E1-1CA9-A34E-BCBB-12FC3D8B384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838200" y="1628636"/>
          <a:ext cx="10595174" cy="423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9877">
                  <a:extLst>
                    <a:ext uri="{9D8B030D-6E8A-4147-A177-3AD203B41FA5}">
                      <a16:colId xmlns:a16="http://schemas.microsoft.com/office/drawing/2014/main" val="3128488431"/>
                    </a:ext>
                  </a:extLst>
                </a:gridCol>
                <a:gridCol w="1664565">
                  <a:extLst>
                    <a:ext uri="{9D8B030D-6E8A-4147-A177-3AD203B41FA5}">
                      <a16:colId xmlns:a16="http://schemas.microsoft.com/office/drawing/2014/main" val="3952455981"/>
                    </a:ext>
                  </a:extLst>
                </a:gridCol>
                <a:gridCol w="1109710">
                  <a:extLst>
                    <a:ext uri="{9D8B030D-6E8A-4147-A177-3AD203B41FA5}">
                      <a16:colId xmlns:a16="http://schemas.microsoft.com/office/drawing/2014/main" val="1982860369"/>
                    </a:ext>
                  </a:extLst>
                </a:gridCol>
                <a:gridCol w="1563307">
                  <a:extLst>
                    <a:ext uri="{9D8B030D-6E8A-4147-A177-3AD203B41FA5}">
                      <a16:colId xmlns:a16="http://schemas.microsoft.com/office/drawing/2014/main" val="2092083321"/>
                    </a:ext>
                  </a:extLst>
                </a:gridCol>
                <a:gridCol w="1042204">
                  <a:extLst>
                    <a:ext uri="{9D8B030D-6E8A-4147-A177-3AD203B41FA5}">
                      <a16:colId xmlns:a16="http://schemas.microsoft.com/office/drawing/2014/main" val="2767192993"/>
                    </a:ext>
                  </a:extLst>
                </a:gridCol>
                <a:gridCol w="2605511">
                  <a:extLst>
                    <a:ext uri="{9D8B030D-6E8A-4147-A177-3AD203B41FA5}">
                      <a16:colId xmlns:a16="http://schemas.microsoft.com/office/drawing/2014/main" val="2680432613"/>
                    </a:ext>
                  </a:extLst>
                </a:gridCol>
              </a:tblGrid>
              <a:tr h="3512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JANUARY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FEBRUARY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MARCH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42557"/>
                  </a:ext>
                </a:extLst>
              </a:tr>
              <a:tr h="248393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Phase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Phase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Phase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Phase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50179"/>
                  </a:ext>
                </a:extLst>
              </a:tr>
              <a:tr h="20834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Key work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Key work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Key work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Key work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75965"/>
                  </a:ext>
                </a:extLst>
              </a:tr>
              <a:tr h="3366174"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000"/>
                    </a:p>
                  </a:txBody>
                  <a:tcPr marL="182880" marR="274320" marT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/>
                    </a:p>
                    <a:p>
                      <a:pPr algn="l"/>
                      <a:endParaRPr lang="en-US" sz="1000"/>
                    </a:p>
                  </a:txBody>
                  <a:tcPr marL="182880" marR="274320" marT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/>
                    </a:p>
                    <a:p>
                      <a:pPr algn="l"/>
                      <a:endParaRPr lang="en-US" sz="1000"/>
                    </a:p>
                  </a:txBody>
                  <a:tcPr marL="182880" marR="274320" marT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sed do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dolore magna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minim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exercitation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nisi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en-US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/>
                    </a:p>
                    <a:p>
                      <a:pPr algn="l"/>
                      <a:endParaRPr lang="en-US" sz="1000"/>
                    </a:p>
                    <a:p>
                      <a:pPr algn="l"/>
                      <a:endParaRPr lang="en-US" sz="1000"/>
                    </a:p>
                  </a:txBody>
                  <a:tcPr marL="182880" marR="274320" marT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70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1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8" Type="http://schemas.openxmlformats.org/officeDocument/2006/relationships/image" Target="../media/image56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56" Type="http://schemas.openxmlformats.org/officeDocument/2006/relationships/image" Target="../media/image55.png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 descr="A close up of a street&#10;&#10;Description automatically generated"/>
          <p:cNvPicPr preferRelativeResize="0"/>
          <p:nvPr/>
        </p:nvPicPr>
        <p:blipFill rotWithShape="1">
          <a:blip r:embed="rId56">
            <a:alphaModFix/>
          </a:blip>
          <a:srcRect t="14882"/>
          <a:stretch/>
        </p:blipFill>
        <p:spPr>
          <a:xfrm>
            <a:off x="0" y="1"/>
            <a:ext cx="12192000" cy="583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2"/>
          <p:cNvSpPr txBox="1">
            <a:spLocks noGrp="1"/>
          </p:cNvSpPr>
          <p:nvPr>
            <p:ph type="sldNum" idx="12"/>
          </p:nvPr>
        </p:nvSpPr>
        <p:spPr>
          <a:xfrm>
            <a:off x="0" y="6433667"/>
            <a:ext cx="689675" cy="4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" name="Google Shape;12;p3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BE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83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/>
          <p:nvPr/>
        </p:nvSpPr>
        <p:spPr>
          <a:xfrm>
            <a:off x="-1536700" y="-673100"/>
            <a:ext cx="0" cy="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4572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32"/>
          <p:cNvGrpSpPr/>
          <p:nvPr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15" name="Google Shape;15;p32"/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  <a:tabLst/>
                <a:defRPr/>
              </a:pPr>
              <a:endParaRPr kumimoji="0" sz="135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6;p32"/>
            <p:cNvPicPr preferRelativeResize="0"/>
            <p:nvPr/>
          </p:nvPicPr>
          <p:blipFill rotWithShape="1">
            <a:blip r:embed="rId57">
              <a:alphaModFix/>
            </a:blip>
            <a:srcRect/>
            <a:stretch/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Google Shape;17;p3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-1"/>
            <a:ext cx="3830147" cy="2021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5298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9" r:id="rId3"/>
    <p:sldLayoutId id="2147483680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8" r:id="rId46"/>
    <p:sldLayoutId id="2147483729" r:id="rId47"/>
    <p:sldLayoutId id="2147483730" r:id="rId48"/>
    <p:sldLayoutId id="2147483739" r:id="rId49"/>
    <p:sldLayoutId id="2147483745" r:id="rId50"/>
    <p:sldLayoutId id="2147483747" r:id="rId51"/>
    <p:sldLayoutId id="2147483749" r:id="rId52"/>
    <p:sldLayoutId id="2147483807" r:id="rId53"/>
    <p:sldLayoutId id="2147483820" r:id="rId5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treet&#10;&#10;Description automatically generated">
            <a:extLst>
              <a:ext uri="{FF2B5EF4-FFF2-40B4-BE49-F238E27FC236}">
                <a16:creationId xmlns:a16="http://schemas.microsoft.com/office/drawing/2014/main" id="{C84192D6-6632-DB4B-87C4-A19DFE0D0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6"/>
          <a:srcRect t="14883"/>
          <a:stretch/>
        </p:blipFill>
        <p:spPr>
          <a:xfrm>
            <a:off x="0" y="1"/>
            <a:ext cx="12192000" cy="58372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33667"/>
            <a:ext cx="689675" cy="424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Title Placeholder 19">
            <a:extLst>
              <a:ext uri="{FF2B5EF4-FFF2-40B4-BE49-F238E27FC236}">
                <a16:creationId xmlns:a16="http://schemas.microsoft.com/office/drawing/2014/main" id="{DC82DF69-98D0-C942-B024-B0B77747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1D119-B8D4-7644-BAF4-7A7E82A4B660}"/>
              </a:ext>
            </a:extLst>
          </p:cNvPr>
          <p:cNvSpPr txBox="1"/>
          <p:nvPr userDrawn="1"/>
        </p:nvSpPr>
        <p:spPr>
          <a:xfrm>
            <a:off x="-1536700" y="-673100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rIns="45720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775EFB-6A4D-6A49-A9C7-0DE2480FD18F}"/>
              </a:ext>
            </a:extLst>
          </p:cNvPr>
          <p:cNvGrpSpPr/>
          <p:nvPr userDrawn="1"/>
        </p:nvGrpSpPr>
        <p:grpSpPr>
          <a:xfrm>
            <a:off x="9377008" y="6152710"/>
            <a:ext cx="2673134" cy="508053"/>
            <a:chOff x="7854462" y="5824453"/>
            <a:chExt cx="4142153" cy="7872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B48CA-3E1C-D843-9FDF-665DCADDE785}"/>
                </a:ext>
              </a:extLst>
            </p:cNvPr>
            <p:cNvSpPr/>
            <p:nvPr/>
          </p:nvSpPr>
          <p:spPr>
            <a:xfrm>
              <a:off x="7854462" y="5824453"/>
              <a:ext cx="4142153" cy="78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110050-7A43-6B42-8D5D-25FC3312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94" y="5852161"/>
              <a:ext cx="3513560" cy="7366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11236-5E7A-C44B-8B23-A9BADB727D13}"/>
              </a:ext>
            </a:extLst>
          </p:cNvPr>
          <p:cNvPicPr>
            <a:picLocks noChangeAspect="1"/>
          </p:cNvPicPr>
          <p:nvPr userDrawn="1"/>
        </p:nvPicPr>
        <p:blipFill>
          <a:blip r:embed="rId58"/>
          <a:stretch>
            <a:fillRect/>
          </a:stretch>
        </p:blipFill>
        <p:spPr>
          <a:xfrm>
            <a:off x="0" y="-1"/>
            <a:ext cx="3830147" cy="20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  <p:sldLayoutId id="2147483801" r:id="rId51"/>
    <p:sldLayoutId id="2147483802" r:id="rId52"/>
    <p:sldLayoutId id="2147483804" r:id="rId53"/>
    <p:sldLayoutId id="2147483821" r:id="rId5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83BE"/>
          </a:solidFill>
          <a:latin typeface="+mj-lt"/>
          <a:ea typeface="Myriad Pro" panose="020B0503030403020204" pitchFamily="34" charset="0"/>
          <a:cs typeface="Myriad Pro" panose="020B0503030403020204" pitchFamily="34" charset="0"/>
        </a:defRPr>
      </a:lvl1pPr>
    </p:titleStyle>
    <p:bodyStyle>
      <a:lvl1pPr marL="274320" indent="-274320" algn="l" defTabSz="0" rtl="0" eaLnBrk="1" latinLnBrk="0" hangingPunct="1"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Myriad Pro" panose="020B0503030403020204" pitchFamily="34" charset="0"/>
          <a:cs typeface="Myriad Pro" panose="020B0503030403020204" pitchFamily="34" charset="0"/>
        </a:defRPr>
      </a:lvl1pPr>
      <a:lvl2pPr marL="811530" indent="-274320" algn="l" defTabSz="457200" rtl="0" eaLnBrk="1" latinLnBrk="0" hangingPunct="1"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Myriad Pro" panose="020B0503030403020204" pitchFamily="34" charset="0"/>
          <a:cs typeface="Myriad Pro" panose="020B0503030403020204" pitchFamily="34" charset="0"/>
        </a:defRPr>
      </a:lvl2pPr>
      <a:lvl3pPr marL="801688" indent="-284163" algn="l" defTabSz="457200" rtl="0" eaLnBrk="1" latinLnBrk="0" hangingPunct="1">
        <a:spcBef>
          <a:spcPts val="0"/>
        </a:spcBef>
        <a:spcAft>
          <a:spcPts val="600"/>
        </a:spcAft>
        <a:buSzPct val="70000"/>
        <a:buFont typeface="Apple Symbols" panose="02000000000000000000" pitchFamily="2" charset="-79"/>
        <a:buChar char="⎻"/>
        <a:tabLst/>
        <a:defRPr sz="1600" b="0" i="0" kern="1200">
          <a:solidFill>
            <a:schemeClr val="tx1"/>
          </a:solidFill>
          <a:latin typeface="+mn-lt"/>
          <a:ea typeface="Myriad Pro" panose="020B0503030403020204" pitchFamily="34" charset="0"/>
          <a:cs typeface="Myriad Pro" panose="020B0503030403020204" pitchFamily="34" charset="0"/>
        </a:defRPr>
      </a:lvl3pPr>
      <a:lvl4pPr marL="1600200" indent="-274320" algn="l" defTabSz="457200" rtl="0" eaLnBrk="1" latinLnBrk="0" hangingPunct="1">
        <a:spcBef>
          <a:spcPts val="0"/>
        </a:spcBef>
        <a:buSzPct val="70000"/>
        <a:buFont typeface="Wingdings" charset="2"/>
        <a:buChar char="§"/>
        <a:defRPr sz="2000" b="0" i="0" kern="1200">
          <a:solidFill>
            <a:srgbClr val="06356B"/>
          </a:solidFill>
          <a:latin typeface="Myriad Pro" charset="0"/>
          <a:ea typeface="Myriad Pro" charset="0"/>
          <a:cs typeface="Myriad Pro" charset="0"/>
        </a:defRPr>
      </a:lvl4pPr>
      <a:lvl5pPr marL="2057400" indent="-274320" algn="l" defTabSz="457200" rtl="0" eaLnBrk="1" latinLnBrk="0" hangingPunct="1">
        <a:spcBef>
          <a:spcPts val="0"/>
        </a:spcBef>
        <a:buSzPct val="70000"/>
        <a:buFont typeface="Wingdings" charset="2"/>
        <a:buChar char="§"/>
        <a:defRPr sz="2000" b="0" i="0" kern="1200">
          <a:solidFill>
            <a:srgbClr val="06356B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7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E0C144-7009-4DEC-2799-A697AA70B9EF}"/>
              </a:ext>
            </a:extLst>
          </p:cNvPr>
          <p:cNvSpPr txBox="1">
            <a:spLocks/>
          </p:cNvSpPr>
          <p:nvPr/>
        </p:nvSpPr>
        <p:spPr>
          <a:xfrm>
            <a:off x="5705492" y="3429000"/>
            <a:ext cx="6287273" cy="60227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kern="0"/>
              <a:t>30-Day Decompensation – Model v1 </a:t>
            </a:r>
            <a:endParaRPr lang="en-US" sz="3600" b="1" kern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FAAACE-8EF7-E0CE-FA18-7C53A24E2CF8}"/>
              </a:ext>
            </a:extLst>
          </p:cNvPr>
          <p:cNvSpPr txBox="1">
            <a:spLocks/>
          </p:cNvSpPr>
          <p:nvPr/>
        </p:nvSpPr>
        <p:spPr>
          <a:xfrm>
            <a:off x="6699536" y="4650968"/>
            <a:ext cx="4932374" cy="155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56B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6356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en-US" sz="2800" kern="0" dirty="0"/>
              <a:t>OCC Clinical Analytics</a:t>
            </a:r>
          </a:p>
          <a:p>
            <a:pPr algn="r"/>
            <a:r>
              <a:rPr lang="en-US" sz="2000" kern="0" dirty="0"/>
              <a:t>Randolph Schilke, MPH</a:t>
            </a:r>
          </a:p>
          <a:p>
            <a:pPr algn="r"/>
            <a:r>
              <a:rPr lang="en-US" sz="2000" kern="0" dirty="0"/>
              <a:t>Dr. Mikhail Kuprian, MD</a:t>
            </a:r>
          </a:p>
          <a:p>
            <a:pPr algn="r"/>
            <a:r>
              <a:rPr lang="en-US" kern="0" dirty="0"/>
              <a:t>October 19,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519FF-A9C4-B35E-583D-9B9F323F4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26904" y="3936434"/>
            <a:ext cx="2205006" cy="714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35E95-B7DE-0910-FC1D-C2B4C794E8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99536" y="4126614"/>
            <a:ext cx="2409121" cy="2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Feature Selection</a:t>
            </a:r>
            <a:endParaRPr lang="en-US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CA3B1D-2E1C-9CEE-4353-578C66BFE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478847"/>
              </p:ext>
            </p:extLst>
          </p:nvPr>
        </p:nvGraphicFramePr>
        <p:xfrm>
          <a:off x="1109106" y="1639069"/>
          <a:ext cx="4624944" cy="470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81057FC-0EC0-A0DF-06F1-E4E80A31BE59}"/>
              </a:ext>
            </a:extLst>
          </p:cNvPr>
          <p:cNvGrpSpPr/>
          <p:nvPr/>
        </p:nvGrpSpPr>
        <p:grpSpPr>
          <a:xfrm>
            <a:off x="4006516" y="1540041"/>
            <a:ext cx="6920947" cy="5036667"/>
            <a:chOff x="3480088" y="1135781"/>
            <a:chExt cx="8253797" cy="5062837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3979EFDE-8609-B30F-BF64-F8B9D9701A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9511968"/>
                </p:ext>
              </p:extLst>
            </p:nvPr>
          </p:nvGraphicFramePr>
          <p:xfrm>
            <a:off x="3480088" y="1135781"/>
            <a:ext cx="5601624" cy="5062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B0F53F-0981-789B-848F-831CEDD5CE93}"/>
                </a:ext>
              </a:extLst>
            </p:cNvPr>
            <p:cNvSpPr txBox="1"/>
            <p:nvPr/>
          </p:nvSpPr>
          <p:spPr>
            <a:xfrm>
              <a:off x="9415510" y="1235324"/>
              <a:ext cx="2304928" cy="178619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B9AB97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Removed Features having incomplete data &gt;20%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Removed Features where there is low variation.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Removed variables with multicollinearity (correlation threshold &gt;0.7)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20EA22A-BC5E-EF04-F080-9FD3A187975C}"/>
                </a:ext>
              </a:extLst>
            </p:cNvPr>
            <p:cNvCxnSpPr>
              <a:cxnSpLocks/>
            </p:cNvCxnSpPr>
            <p:nvPr/>
          </p:nvCxnSpPr>
          <p:spPr>
            <a:xfrm>
              <a:off x="6280898" y="2084693"/>
              <a:ext cx="0" cy="656187"/>
            </a:xfrm>
            <a:prstGeom prst="straightConnector1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2DA8B3-9A1A-BA8D-4998-5ED98A3F6D3F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7698637" y="2128420"/>
              <a:ext cx="1716874" cy="203489"/>
            </a:xfrm>
            <a:prstGeom prst="line">
              <a:avLst/>
            </a:prstGeom>
            <a:noFill/>
            <a:ln w="12700" cap="flat" cmpd="sng" algn="ctr">
              <a:solidFill>
                <a:srgbClr val="B9AB9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11D4776-B071-2344-F2C3-EA2A86C8C910}"/>
                </a:ext>
              </a:extLst>
            </p:cNvPr>
            <p:cNvCxnSpPr>
              <a:cxnSpLocks/>
            </p:cNvCxnSpPr>
            <p:nvPr/>
          </p:nvCxnSpPr>
          <p:spPr>
            <a:xfrm>
              <a:off x="6280899" y="3338455"/>
              <a:ext cx="0" cy="921212"/>
            </a:xfrm>
            <a:prstGeom prst="straightConnector1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E9E5DB-3621-D42D-E2FB-9D1B606ECE72}"/>
                </a:ext>
              </a:extLst>
            </p:cNvPr>
            <p:cNvSpPr txBox="1"/>
            <p:nvPr/>
          </p:nvSpPr>
          <p:spPr>
            <a:xfrm>
              <a:off x="9423364" y="3371303"/>
              <a:ext cx="2310521" cy="139700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B9AB97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285750" lvl="0" indent="-285750">
                <a:buFontTx/>
                <a:buChar char="-"/>
                <a:defRPr/>
              </a:pPr>
              <a:r>
                <a:rPr lang="en-US" sz="900" kern="0" dirty="0">
                  <a:solidFill>
                    <a:srgbClr val="343434"/>
                  </a:solidFill>
                  <a:latin typeface="Century Gothic" panose="020B0502020202020204" pitchFamily="34" charset="0"/>
                </a:rPr>
                <a:t>Univariate logistic regression, lasso regression, gradient boosting machines, and random forest applied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to identify most important variables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CC033-E46D-D91E-BDC1-F7F606312CCD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7706490" y="4042044"/>
              <a:ext cx="1716874" cy="27760"/>
            </a:xfrm>
            <a:prstGeom prst="line">
              <a:avLst/>
            </a:prstGeom>
            <a:noFill/>
            <a:ln w="12700" cap="flat" cmpd="sng" algn="ctr">
              <a:solidFill>
                <a:srgbClr val="B9AB9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04D109B-956F-4F55-1462-8B2982EB12A5}"/>
              </a:ext>
            </a:extLst>
          </p:cNvPr>
          <p:cNvSpPr txBox="1"/>
          <p:nvPr/>
        </p:nvSpPr>
        <p:spPr>
          <a:xfrm>
            <a:off x="1285875" y="6480509"/>
            <a:ext cx="489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 For a full list of features refer to occ_clinical_analytics_decompensation </a:t>
            </a:r>
            <a:r>
              <a:rPr lang="en-US" sz="1000" i="1" dirty="0" err="1"/>
              <a:t>github</a:t>
            </a:r>
            <a:r>
              <a:rPr lang="en-US" sz="1000" i="1" dirty="0"/>
              <a:t> repository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Modeling</a:t>
            </a:r>
            <a:endParaRPr lang="en-US" sz="4800" dirty="0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730F856A-E4E3-3EAB-C769-C843B9C4A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46980"/>
              </p:ext>
            </p:extLst>
          </p:nvPr>
        </p:nvGraphicFramePr>
        <p:xfrm>
          <a:off x="672418" y="3257258"/>
          <a:ext cx="4435514" cy="337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8EEDA11-574D-2132-1235-88E54A58F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599031"/>
              </p:ext>
            </p:extLst>
          </p:nvPr>
        </p:nvGraphicFramePr>
        <p:xfrm>
          <a:off x="672418" y="1001421"/>
          <a:ext cx="4435514" cy="337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B892A158-4B4B-8692-F9BA-8A5F4A7B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9348" y="1262259"/>
            <a:ext cx="5876924" cy="47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3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Model Performance</a:t>
            </a:r>
            <a:endParaRPr lang="en-US" sz="4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430BCC-2192-44AD-7A53-EB12F3D1A1DF}"/>
              </a:ext>
            </a:extLst>
          </p:cNvPr>
          <p:cNvSpPr/>
          <p:nvPr/>
        </p:nvSpPr>
        <p:spPr>
          <a:xfrm>
            <a:off x="8266515" y="3385566"/>
            <a:ext cx="3837252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Patients in the 1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st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twentile are 3.49x more likely than average to be readmitted within 30-days post discharge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Patients in </a:t>
            </a: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</a:rPr>
              <a:t>the 8</a:t>
            </a:r>
            <a:r>
              <a:rPr lang="en-US" sz="1400" baseline="30000">
                <a:solidFill>
                  <a:prstClr val="black"/>
                </a:solidFill>
                <a:latin typeface="Century Gothic" panose="020B0502020202020204" pitchFamily="34" charset="0"/>
              </a:rPr>
              <a:t>th</a:t>
            </a: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– 20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twenties have a lower likelihood than average of being readmitted within 30-days post discharge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9BE34-1070-88DE-12E3-DDDBF0B089AE}"/>
              </a:ext>
            </a:extLst>
          </p:cNvPr>
          <p:cNvSpPr/>
          <p:nvPr/>
        </p:nvSpPr>
        <p:spPr>
          <a:xfrm>
            <a:off x="8266516" y="1935380"/>
            <a:ext cx="3837252" cy="116955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1400" dirty="0">
                <a:solidFill>
                  <a:prstClr val="black"/>
                </a:solidFill>
              </a:rPr>
              <a:t>Patients among the </a:t>
            </a:r>
            <a:r>
              <a:rPr lang="en-US" sz="1400" b="1" i="1" dirty="0">
                <a:solidFill>
                  <a:prstClr val="black"/>
                </a:solidFill>
              </a:rPr>
              <a:t>1st twentile </a:t>
            </a:r>
            <a:r>
              <a:rPr lang="en-US" sz="1400" dirty="0">
                <a:solidFill>
                  <a:prstClr val="black"/>
                </a:solidFill>
              </a:rPr>
              <a:t>have </a:t>
            </a:r>
            <a:r>
              <a:rPr lang="en-US" sz="1400" b="1" i="1" dirty="0">
                <a:solidFill>
                  <a:prstClr val="black"/>
                </a:solidFill>
              </a:rPr>
              <a:t>higher likelihood</a:t>
            </a:r>
            <a:r>
              <a:rPr lang="en-US" sz="1400" dirty="0">
                <a:solidFill>
                  <a:prstClr val="black"/>
                </a:solidFill>
              </a:rPr>
              <a:t> of 30-day readmission than patients in subsequent twentiles. E.g. 44.5% of patients among the first twentile will be readmitted within 30-days post discharge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EF1D283-16F0-0635-F309-EE80B9AF7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408975"/>
              </p:ext>
            </p:extLst>
          </p:nvPr>
        </p:nvGraphicFramePr>
        <p:xfrm>
          <a:off x="6566" y="1371600"/>
          <a:ext cx="8266517" cy="522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1492B77-AE87-415F-83A2-7EE0B75B7F3E}"/>
              </a:ext>
            </a:extLst>
          </p:cNvPr>
          <p:cNvSpPr/>
          <p:nvPr/>
        </p:nvSpPr>
        <p:spPr>
          <a:xfrm>
            <a:off x="1132547" y="3042795"/>
            <a:ext cx="286840" cy="158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00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0CCD0B-09C1-2081-E26E-E56EB6FEDAED}"/>
              </a:ext>
            </a:extLst>
          </p:cNvPr>
          <p:cNvSpPr/>
          <p:nvPr/>
        </p:nvSpPr>
        <p:spPr>
          <a:xfrm>
            <a:off x="1465312" y="3036570"/>
            <a:ext cx="2035075" cy="159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Calibri" panose="020F0502020204030204"/>
              </a:rPr>
              <a:t>Medium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7B35DE-7076-CB51-1EB1-BF36848C317D}"/>
              </a:ext>
            </a:extLst>
          </p:cNvPr>
          <p:cNvSpPr/>
          <p:nvPr/>
        </p:nvSpPr>
        <p:spPr>
          <a:xfrm>
            <a:off x="3546311" y="3048981"/>
            <a:ext cx="4472140" cy="1475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Calibri" panose="020F0502020204030204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008AC9-4861-DB23-22A2-CC111273DEB5}"/>
              </a:ext>
            </a:extLst>
          </p:cNvPr>
          <p:cNvSpPr txBox="1"/>
          <p:nvPr/>
        </p:nvSpPr>
        <p:spPr>
          <a:xfrm>
            <a:off x="6584153" y="4476531"/>
            <a:ext cx="1734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Test reference= 12.76%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844DB7-B116-B114-8ED5-B98493F0662E}"/>
              </a:ext>
            </a:extLst>
          </p:cNvPr>
          <p:cNvSpPr/>
          <p:nvPr/>
        </p:nvSpPr>
        <p:spPr>
          <a:xfrm>
            <a:off x="3546311" y="1935381"/>
            <a:ext cx="4472140" cy="3836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D024F4-9793-51C4-1334-08039E13B321}"/>
              </a:ext>
            </a:extLst>
          </p:cNvPr>
          <p:cNvSpPr/>
          <p:nvPr/>
        </p:nvSpPr>
        <p:spPr>
          <a:xfrm flipH="1">
            <a:off x="1465310" y="1935380"/>
            <a:ext cx="2035077" cy="38365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31DB42-F81C-744F-CB30-15EA8F7DDE79}"/>
              </a:ext>
            </a:extLst>
          </p:cNvPr>
          <p:cNvSpPr/>
          <p:nvPr/>
        </p:nvSpPr>
        <p:spPr>
          <a:xfrm flipH="1">
            <a:off x="1132549" y="1935380"/>
            <a:ext cx="286838" cy="38365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5DCCAD-CF02-588A-763C-086ACB678A80}"/>
              </a:ext>
            </a:extLst>
          </p:cNvPr>
          <p:cNvSpPr txBox="1"/>
          <p:nvPr/>
        </p:nvSpPr>
        <p:spPr>
          <a:xfrm>
            <a:off x="1114955" y="6155683"/>
            <a:ext cx="10561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High Probability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80087-7B25-ED70-8CB1-65EF0AA3CC53}"/>
              </a:ext>
            </a:extLst>
          </p:cNvPr>
          <p:cNvSpPr txBox="1"/>
          <p:nvPr/>
        </p:nvSpPr>
        <p:spPr>
          <a:xfrm>
            <a:off x="7025917" y="6155683"/>
            <a:ext cx="10561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Low Probability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BB9C9B-B0C3-DFD7-31A6-2A130783FFA9}"/>
              </a:ext>
            </a:extLst>
          </p:cNvPr>
          <p:cNvSpPr txBox="1"/>
          <p:nvPr/>
        </p:nvSpPr>
        <p:spPr>
          <a:xfrm>
            <a:off x="873255" y="6425182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 Performance for top 79 of Sta3n’s that account for 94% of all inpatient discharges. See Appendix C for excluded Sta3n’s.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2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Model Performance (continued)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CEA196-2A3E-EBEE-FFFB-2A2B250FE8BC}"/>
              </a:ext>
            </a:extLst>
          </p:cNvPr>
          <p:cNvSpPr/>
          <p:nvPr/>
        </p:nvSpPr>
        <p:spPr>
          <a:xfrm>
            <a:off x="576219" y="5199976"/>
            <a:ext cx="5103634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1400" dirty="0">
                <a:solidFill>
                  <a:prstClr val="black"/>
                </a:solidFill>
              </a:rPr>
              <a:t>Patients in the lower twentiles, higher probability, 1-8 are more actionable than lower twentiles and should be targeted first.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AA292-BFE5-6264-9B30-04D2A863D8F7}"/>
              </a:ext>
            </a:extLst>
          </p:cNvPr>
          <p:cNvSpPr txBox="1"/>
          <p:nvPr/>
        </p:nvSpPr>
        <p:spPr>
          <a:xfrm>
            <a:off x="664982" y="6338018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 Performance for top 79 of Sta3n’s that account for 94% of all inpatient discharges. See Appendix C for </a:t>
            </a:r>
            <a:r>
              <a:rPr lang="en-US" sz="1000" i="1"/>
              <a:t>excluded Sta3n’s.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996788-414D-B634-2643-3AAC561E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56" y="1371600"/>
            <a:ext cx="528115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F796AB-2B4A-BD17-4920-111A2013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371600"/>
            <a:ext cx="539796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DA54C-BE59-A96A-3A1A-8FB44C1FB5F0}"/>
              </a:ext>
            </a:extLst>
          </p:cNvPr>
          <p:cNvSpPr/>
          <p:nvPr/>
        </p:nvSpPr>
        <p:spPr>
          <a:xfrm>
            <a:off x="6243165" y="4984533"/>
            <a:ext cx="5103634" cy="95410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1400" dirty="0">
                <a:solidFill>
                  <a:prstClr val="black"/>
                </a:solidFill>
              </a:rPr>
              <a:t>By targeting lower twentiles, higher probabilities, we can see we expect to capture more readmission’s than without a model. For example, by targeting the 1</a:t>
            </a:r>
            <a:r>
              <a:rPr lang="en-US" sz="1400" baseline="30000" dirty="0">
                <a:solidFill>
                  <a:prstClr val="black"/>
                </a:solidFill>
              </a:rPr>
              <a:t>st</a:t>
            </a:r>
            <a:r>
              <a:rPr lang="en-US" sz="1400" dirty="0">
                <a:solidFill>
                  <a:prstClr val="black"/>
                </a:solidFill>
              </a:rPr>
              <a:t> twentile alone we expect to capture nearly 20% of all readmissions.</a:t>
            </a:r>
          </a:p>
        </p:txBody>
      </p:sp>
    </p:spTree>
    <p:extLst>
      <p:ext uri="{BB962C8B-B14F-4D97-AF65-F5344CB8AC3E}">
        <p14:creationId xmlns:p14="http://schemas.microsoft.com/office/powerpoint/2010/main" val="4346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Model Performance (continued)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D4DE7-D982-27A9-489C-E1A4B8825FB1}"/>
              </a:ext>
            </a:extLst>
          </p:cNvPr>
          <p:cNvSpPr txBox="1"/>
          <p:nvPr/>
        </p:nvSpPr>
        <p:spPr>
          <a:xfrm>
            <a:off x="828675" y="6143625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 Performance for top 79 of Sta3n’s that account for 94% of all inpatient discharges. See Appendix C for </a:t>
            </a:r>
            <a:r>
              <a:rPr lang="en-US" sz="1000" i="1"/>
              <a:t>excluded Sta3n’s.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BCCD4-35D3-CF87-A99F-A40F0F1F58FA}"/>
              </a:ext>
            </a:extLst>
          </p:cNvPr>
          <p:cNvSpPr/>
          <p:nvPr/>
        </p:nvSpPr>
        <p:spPr>
          <a:xfrm>
            <a:off x="2520044" y="5327217"/>
            <a:ext cx="7243701" cy="30777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dirty="0">
                <a:solidFill>
                  <a:prstClr val="black"/>
                </a:solidFill>
              </a:rPr>
              <a:t>Regardless of time, we expect consistent and equitable model performance prospectively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DA06960-AF51-DEDF-C49A-4940593E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141" y="1376894"/>
            <a:ext cx="528116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829F81E0-844B-5837-968C-E2907B9A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1895" y="1373188"/>
            <a:ext cx="531453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5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Model Performance (continued)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D5EB2-B2FB-39E3-624F-713C8C348C17}"/>
              </a:ext>
            </a:extLst>
          </p:cNvPr>
          <p:cNvSpPr txBox="1"/>
          <p:nvPr/>
        </p:nvSpPr>
        <p:spPr>
          <a:xfrm>
            <a:off x="648202" y="6484937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 Performance for top 79 of Sta3n’s that account for 94% of all inpatient discharges. See Appendix C for excluded Sta3n’s.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78BED-26B4-153B-15EB-2229CB40C3B9}"/>
              </a:ext>
            </a:extLst>
          </p:cNvPr>
          <p:cNvSpPr/>
          <p:nvPr/>
        </p:nvSpPr>
        <p:spPr>
          <a:xfrm>
            <a:off x="2330785" y="5660330"/>
            <a:ext cx="7530430" cy="30777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dirty="0">
                <a:solidFill>
                  <a:prstClr val="black"/>
                </a:solidFill>
              </a:rPr>
              <a:t>Regardless of Sta3n, we expect consistent and equitable model performance across the USA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38237D3-7F9C-6F71-5FA6-A5B91DE6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472" y="1714500"/>
            <a:ext cx="504755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CF65F28D-C8BC-93ED-A716-16AB12A6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5143" y="1714500"/>
            <a:ext cx="531453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6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Model Performance (continued)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B2770-6CFC-2882-3877-5AE6CC529783}"/>
              </a:ext>
            </a:extLst>
          </p:cNvPr>
          <p:cNvSpPr/>
          <p:nvPr/>
        </p:nvSpPr>
        <p:spPr>
          <a:xfrm>
            <a:off x="481054" y="2252040"/>
            <a:ext cx="11229892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3BE"/>
                </a:solidFill>
                <a:latin typeface="Century Gothic" panose="020B0502020202020204" pitchFamily="34" charset="0"/>
              </a:rPr>
              <a:t>30-Day Decompensation – Model v1 </a:t>
            </a:r>
            <a:r>
              <a:rPr lang="en-US" sz="2000" dirty="0">
                <a:latin typeface="Century Gothic" panose="020B0502020202020204" pitchFamily="34" charset="0"/>
              </a:rPr>
              <a:t>exhibits consistent fairness and equity regardless of time and location of hospital.</a:t>
            </a:r>
          </a:p>
          <a:p>
            <a:pPr defTabSz="685800"/>
            <a:endParaRPr lang="en-US" sz="2000" dirty="0">
              <a:solidFill>
                <a:srgbClr val="0083BE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3BE"/>
                </a:solidFill>
                <a:latin typeface="Century Gothic" panose="020B0502020202020204" pitchFamily="34" charset="0"/>
              </a:rPr>
              <a:t>30-Day Decompensation – Model v1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is estimated to </a:t>
            </a:r>
            <a:r>
              <a:rPr lang="en-US" sz="2000">
                <a:solidFill>
                  <a:srgbClr val="000000"/>
                </a:solidFill>
                <a:latin typeface="Century Gothic" panose="020B0502020202020204" pitchFamily="34" charset="0"/>
              </a:rPr>
              <a:t>achieve 3.49x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readmission identification in comparison to random targeting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business should productionize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dirty="0">
                <a:solidFill>
                  <a:srgbClr val="0083BE"/>
                </a:solidFill>
                <a:latin typeface="Century Gothic" panose="020B0502020202020204" pitchFamily="34" charset="0"/>
              </a:rPr>
              <a:t>30-Day Decompensation – Model v1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if their goal is to identify more at-risk readmission patients and onboard them to PGHD data collection.</a:t>
            </a: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Operations</a:t>
            </a:r>
            <a:endParaRPr lang="en-US" sz="4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DDB328-C817-604E-B839-D9ACD4CCF2A1}"/>
              </a:ext>
            </a:extLst>
          </p:cNvPr>
          <p:cNvCxnSpPr>
            <a:cxnSpLocks/>
          </p:cNvCxnSpPr>
          <p:nvPr/>
        </p:nvCxnSpPr>
        <p:spPr>
          <a:xfrm>
            <a:off x="553453" y="4409048"/>
            <a:ext cx="110088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FEC9452-B464-BA31-930E-367E2C950AD7}"/>
              </a:ext>
            </a:extLst>
          </p:cNvPr>
          <p:cNvSpPr txBox="1"/>
          <p:nvPr/>
        </p:nvSpPr>
        <p:spPr>
          <a:xfrm>
            <a:off x="3731705" y="1519123"/>
            <a:ext cx="501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Patient Journey Prospective Timeline</a:t>
            </a:r>
          </a:p>
        </p:txBody>
      </p:sp>
      <p:pic>
        <p:nvPicPr>
          <p:cNvPr id="9" name="Graphic 8" descr="Hospital with solid fill">
            <a:extLst>
              <a:ext uri="{FF2B5EF4-FFF2-40B4-BE49-F238E27FC236}">
                <a16:creationId xmlns:a16="http://schemas.microsoft.com/office/drawing/2014/main" id="{85F69BB0-8A53-C1A7-2CCE-BC4BD5241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6279" y="2072170"/>
            <a:ext cx="1553036" cy="1553036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EC530F45-D22E-E916-4ECA-5BD5E2643609}"/>
              </a:ext>
            </a:extLst>
          </p:cNvPr>
          <p:cNvSpPr/>
          <p:nvPr/>
        </p:nvSpPr>
        <p:spPr>
          <a:xfrm rot="16200000" flipV="1">
            <a:off x="2285150" y="1658529"/>
            <a:ext cx="1004155" cy="4467554"/>
          </a:xfrm>
          <a:prstGeom prst="rightBrace">
            <a:avLst>
              <a:gd name="adj1" fmla="val 8333"/>
              <a:gd name="adj2" fmla="val 4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Walk with solid fill">
            <a:extLst>
              <a:ext uri="{FF2B5EF4-FFF2-40B4-BE49-F238E27FC236}">
                <a16:creationId xmlns:a16="http://schemas.microsoft.com/office/drawing/2014/main" id="{063F917D-01A3-947B-5190-8ED869627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3805" y="2461164"/>
            <a:ext cx="914400" cy="914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1B500B-9E80-02FD-6391-15BBC2E0BEB7}"/>
              </a:ext>
            </a:extLst>
          </p:cNvPr>
          <p:cNvCxnSpPr>
            <a:stCxn id="12" idx="2"/>
          </p:cNvCxnSpPr>
          <p:nvPr/>
        </p:nvCxnSpPr>
        <p:spPr>
          <a:xfrm>
            <a:off x="5021005" y="3375564"/>
            <a:ext cx="0" cy="1033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56455C00-C4C9-BE14-95D5-4D9108818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7143" y="2499951"/>
            <a:ext cx="914400" cy="914400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84BAB27F-FA0D-B58C-F137-1FC07F79DC0C}"/>
              </a:ext>
            </a:extLst>
          </p:cNvPr>
          <p:cNvSpPr/>
          <p:nvPr/>
        </p:nvSpPr>
        <p:spPr>
          <a:xfrm rot="16200000" flipV="1">
            <a:off x="5208859" y="3226504"/>
            <a:ext cx="980023" cy="1355733"/>
          </a:xfrm>
          <a:prstGeom prst="rightBrace">
            <a:avLst>
              <a:gd name="adj1" fmla="val 8333"/>
              <a:gd name="adj2" fmla="val 4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Illustrator with solid fill">
            <a:extLst>
              <a:ext uri="{FF2B5EF4-FFF2-40B4-BE49-F238E27FC236}">
                <a16:creationId xmlns:a16="http://schemas.microsoft.com/office/drawing/2014/main" id="{AACA32B3-B76D-9004-3462-54B77097A6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50480" y="2514600"/>
            <a:ext cx="914400" cy="914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28DBD2-704F-C6AE-8119-B4609DFDEAD8}"/>
              </a:ext>
            </a:extLst>
          </p:cNvPr>
          <p:cNvCxnSpPr/>
          <p:nvPr/>
        </p:nvCxnSpPr>
        <p:spPr>
          <a:xfrm>
            <a:off x="6388595" y="3360898"/>
            <a:ext cx="0" cy="1033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2E32737-1C07-E807-EE6D-A18B85109A10}"/>
              </a:ext>
            </a:extLst>
          </p:cNvPr>
          <p:cNvSpPr/>
          <p:nvPr/>
        </p:nvSpPr>
        <p:spPr>
          <a:xfrm rot="16200000" flipV="1">
            <a:off x="8132153" y="1665860"/>
            <a:ext cx="1004155" cy="4467554"/>
          </a:xfrm>
          <a:prstGeom prst="rightBrace">
            <a:avLst>
              <a:gd name="adj1" fmla="val 8333"/>
              <a:gd name="adj2" fmla="val 4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Call center with solid fill">
            <a:extLst>
              <a:ext uri="{FF2B5EF4-FFF2-40B4-BE49-F238E27FC236}">
                <a16:creationId xmlns:a16="http://schemas.microsoft.com/office/drawing/2014/main" id="{08765862-CC15-9C74-9CC3-94A71C6F3A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77030" y="2514600"/>
            <a:ext cx="914400" cy="914400"/>
          </a:xfrm>
          <a:prstGeom prst="rect">
            <a:avLst/>
          </a:prstGeom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5F70D56C-E658-24AF-4943-D158EB289263}"/>
              </a:ext>
            </a:extLst>
          </p:cNvPr>
          <p:cNvSpPr/>
          <p:nvPr/>
        </p:nvSpPr>
        <p:spPr>
          <a:xfrm rot="5400000">
            <a:off x="2285148" y="2658138"/>
            <a:ext cx="1004155" cy="4467554"/>
          </a:xfrm>
          <a:prstGeom prst="rightBrace">
            <a:avLst>
              <a:gd name="adj1" fmla="val 8333"/>
              <a:gd name="adj2" fmla="val 4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9C548797-AF75-30C2-8C11-C4A6D8BDCC18}"/>
              </a:ext>
            </a:extLst>
          </p:cNvPr>
          <p:cNvSpPr/>
          <p:nvPr/>
        </p:nvSpPr>
        <p:spPr>
          <a:xfrm rot="5400000">
            <a:off x="5208858" y="4233447"/>
            <a:ext cx="980023" cy="1355733"/>
          </a:xfrm>
          <a:prstGeom prst="rightBrace">
            <a:avLst>
              <a:gd name="adj1" fmla="val 8333"/>
              <a:gd name="adj2" fmla="val 4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9EAFC585-823B-1E48-4D99-25B88B9068D4}"/>
              </a:ext>
            </a:extLst>
          </p:cNvPr>
          <p:cNvSpPr/>
          <p:nvPr/>
        </p:nvSpPr>
        <p:spPr>
          <a:xfrm rot="16200000" flipH="1">
            <a:off x="8132150" y="2658139"/>
            <a:ext cx="1004155" cy="4467554"/>
          </a:xfrm>
          <a:prstGeom prst="rightBrace">
            <a:avLst>
              <a:gd name="adj1" fmla="val 8333"/>
              <a:gd name="adj2" fmla="val 4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4B6522-938E-A8C0-E095-57E563E51904}"/>
              </a:ext>
            </a:extLst>
          </p:cNvPr>
          <p:cNvSpPr txBox="1"/>
          <p:nvPr/>
        </p:nvSpPr>
        <p:spPr>
          <a:xfrm>
            <a:off x="2255921" y="5527776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Inpatient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32E677-DA39-8C8B-4353-6608B88839EE}"/>
              </a:ext>
            </a:extLst>
          </p:cNvPr>
          <p:cNvSpPr txBox="1"/>
          <p:nvPr/>
        </p:nvSpPr>
        <p:spPr>
          <a:xfrm>
            <a:off x="5151521" y="5494751"/>
            <a:ext cx="140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CDW 1-Day Behind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F92C6C-4AB3-59FD-AD38-4311BCA4D018}"/>
              </a:ext>
            </a:extLst>
          </p:cNvPr>
          <p:cNvSpPr txBox="1"/>
          <p:nvPr/>
        </p:nvSpPr>
        <p:spPr>
          <a:xfrm>
            <a:off x="7587482" y="5527776"/>
            <a:ext cx="26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Outreach/Engagement</a:t>
            </a:r>
          </a:p>
        </p:txBody>
      </p:sp>
    </p:spTree>
    <p:extLst>
      <p:ext uri="{BB962C8B-B14F-4D97-AF65-F5344CB8AC3E}">
        <p14:creationId xmlns:p14="http://schemas.microsoft.com/office/powerpoint/2010/main" val="35997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6BE92C-8FEF-1348-A829-FCCFD73F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C4634-6D85-ED47-8F81-F73994ECD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BCF3-76E3-DA45-9A2D-AC8C3D5A64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53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Appendix A: Ward Admit Specialties </a:t>
            </a:r>
            <a:endParaRPr lang="en-US" sz="4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16CE57-5C6E-E8ED-E935-0D322B827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21253"/>
              </p:ext>
            </p:extLst>
          </p:nvPr>
        </p:nvGraphicFramePr>
        <p:xfrm>
          <a:off x="776107" y="1251285"/>
          <a:ext cx="5229367" cy="4836700"/>
        </p:xfrm>
        <a:graphic>
          <a:graphicData uri="http://schemas.openxmlformats.org/drawingml/2006/table">
            <a:tbl>
              <a:tblPr/>
              <a:tblGrid>
                <a:gridCol w="2371159">
                  <a:extLst>
                    <a:ext uri="{9D8B030D-6E8A-4147-A177-3AD203B41FA5}">
                      <a16:colId xmlns:a16="http://schemas.microsoft.com/office/drawing/2014/main" val="3284005932"/>
                    </a:ext>
                  </a:extLst>
                </a:gridCol>
                <a:gridCol w="551134">
                  <a:extLst>
                    <a:ext uri="{9D8B030D-6E8A-4147-A177-3AD203B41FA5}">
                      <a16:colId xmlns:a16="http://schemas.microsoft.com/office/drawing/2014/main" val="3918471769"/>
                    </a:ext>
                  </a:extLst>
                </a:gridCol>
                <a:gridCol w="487049">
                  <a:extLst>
                    <a:ext uri="{9D8B030D-6E8A-4147-A177-3AD203B41FA5}">
                      <a16:colId xmlns:a16="http://schemas.microsoft.com/office/drawing/2014/main" val="3808139317"/>
                    </a:ext>
                  </a:extLst>
                </a:gridCol>
                <a:gridCol w="487049">
                  <a:extLst>
                    <a:ext uri="{9D8B030D-6E8A-4147-A177-3AD203B41FA5}">
                      <a16:colId xmlns:a16="http://schemas.microsoft.com/office/drawing/2014/main" val="840786833"/>
                    </a:ext>
                  </a:extLst>
                </a:gridCol>
                <a:gridCol w="474232">
                  <a:extLst>
                    <a:ext uri="{9D8B030D-6E8A-4147-A177-3AD203B41FA5}">
                      <a16:colId xmlns:a16="http://schemas.microsoft.com/office/drawing/2014/main" val="292064202"/>
                    </a:ext>
                  </a:extLst>
                </a:gridCol>
                <a:gridCol w="858744">
                  <a:extLst>
                    <a:ext uri="{9D8B030D-6E8A-4147-A177-3AD203B41FA5}">
                      <a16:colId xmlns:a16="http://schemas.microsoft.com/office/drawing/2014/main" val="1623484251"/>
                    </a:ext>
                  </a:extLst>
                </a:gridCol>
              </a:tblGrid>
              <a:tr h="2418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760307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182279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 Admit Specialty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738055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GENERAL(ACUTE MEDICINE)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414105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OBSERVATION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0929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75636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ICU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35969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SURGICAL ICU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955474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TELEMETRY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42160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STEP DOWN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0511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MEDICINE (ACUTE)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968800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SURGICAL STEPDOWN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782973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 CORD INJURY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12883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CARDIAC-STEP DOWN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199306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PULMONARY, NON-TB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750862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35229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HEMATOLOGY/ONCOLOGY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98104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958600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THORACIC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989759"/>
                  </a:ext>
                </a:extLst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CARDIAC INTENSIVE CARE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07665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AE8B5B-5CB6-AC46-E080-CB9AC82E3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73436"/>
              </p:ext>
            </p:extLst>
          </p:nvPr>
        </p:nvGraphicFramePr>
        <p:xfrm>
          <a:off x="6387501" y="1251285"/>
          <a:ext cx="4864099" cy="4836691"/>
        </p:xfrm>
        <a:graphic>
          <a:graphicData uri="http://schemas.openxmlformats.org/drawingml/2006/table">
            <a:tbl>
              <a:tblPr/>
              <a:tblGrid>
                <a:gridCol w="2046539">
                  <a:extLst>
                    <a:ext uri="{9D8B030D-6E8A-4147-A177-3AD203B41FA5}">
                      <a16:colId xmlns:a16="http://schemas.microsoft.com/office/drawing/2014/main" val="1288915895"/>
                    </a:ext>
                  </a:extLst>
                </a:gridCol>
                <a:gridCol w="545744">
                  <a:extLst>
                    <a:ext uri="{9D8B030D-6E8A-4147-A177-3AD203B41FA5}">
                      <a16:colId xmlns:a16="http://schemas.microsoft.com/office/drawing/2014/main" val="3234444546"/>
                    </a:ext>
                  </a:extLst>
                </a:gridCol>
                <a:gridCol w="482285">
                  <a:extLst>
                    <a:ext uri="{9D8B030D-6E8A-4147-A177-3AD203B41FA5}">
                      <a16:colId xmlns:a16="http://schemas.microsoft.com/office/drawing/2014/main" val="3407559199"/>
                    </a:ext>
                  </a:extLst>
                </a:gridCol>
                <a:gridCol w="469593">
                  <a:extLst>
                    <a:ext uri="{9D8B030D-6E8A-4147-A177-3AD203B41FA5}">
                      <a16:colId xmlns:a16="http://schemas.microsoft.com/office/drawing/2014/main" val="222282056"/>
                    </a:ext>
                  </a:extLst>
                </a:gridCol>
                <a:gridCol w="469593">
                  <a:extLst>
                    <a:ext uri="{9D8B030D-6E8A-4147-A177-3AD203B41FA5}">
                      <a16:colId xmlns:a16="http://schemas.microsoft.com/office/drawing/2014/main" val="325774812"/>
                    </a:ext>
                  </a:extLst>
                </a:gridCol>
                <a:gridCol w="850345">
                  <a:extLst>
                    <a:ext uri="{9D8B030D-6E8A-4147-A177-3AD203B41FA5}">
                      <a16:colId xmlns:a16="http://schemas.microsoft.com/office/drawing/2014/main" val="3856511200"/>
                    </a:ext>
                  </a:extLst>
                </a:gridCol>
              </a:tblGrid>
              <a:tr h="25713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771903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214731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 Admit Specialty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667907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669080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ORTHOPEDIC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96996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1277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57856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NEUROLOGY OBSERVATION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52903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MEDICINE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430432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839906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EAR, NOSE, THROAT (ENT)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245521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CARDIAC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32944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411572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EPILEPSY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807720"/>
                  </a:ext>
                </a:extLst>
              </a:tr>
              <a:tr h="465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 CORD INJURY OBSERVATION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002116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 CORD INJURY LTC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202270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746491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 INTERMEDIATE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7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5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Agenda</a:t>
            </a:r>
            <a:endParaRPr lang="en-US" b="1" kern="1200" dirty="0">
              <a:solidFill>
                <a:srgbClr val="0083B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F33DC-B356-86B6-7FC4-536A27A9B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27923"/>
            <a:ext cx="10972800" cy="441480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/>
              <a:t>Objective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/>
              <a:t>Population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/>
              <a:t>Feature Selection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/>
              <a:t>Model Development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/>
              <a:t>Model </a:t>
            </a:r>
            <a:r>
              <a:rPr lang="en-US" sz="3200" dirty="0"/>
              <a:t>Performance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/>
              <a:t>Operations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/>
              <a:t>Appendix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0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Appendix B: Sta3n Descriptives</a:t>
            </a:r>
            <a:endParaRPr lang="en-US" sz="48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7A51F0-8879-388D-52DE-18A89945A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35725"/>
              </p:ext>
            </p:extLst>
          </p:nvPr>
        </p:nvGraphicFramePr>
        <p:xfrm>
          <a:off x="1177198" y="1371600"/>
          <a:ext cx="78105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10500" imgH="4962633" progId="Excel.Sheet.12">
                  <p:embed/>
                </p:oleObj>
              </mc:Choice>
              <mc:Fallback>
                <p:oleObj name="Worksheet" r:id="rId3" imgW="7810500" imgH="4962633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7A51F0-8879-388D-52DE-18A89945A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198" y="1371600"/>
                        <a:ext cx="78105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866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000" dirty="0">
                <a:solidFill>
                  <a:srgbClr val="0083BE"/>
                </a:solidFill>
              </a:rPr>
              <a:t>Appendix B: Sta3n Descriptives (continued)</a:t>
            </a:r>
            <a:endParaRPr lang="en-US" sz="40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30860CB-919B-D0B8-4CD4-551CE3E76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165676"/>
              </p:ext>
            </p:extLst>
          </p:nvPr>
        </p:nvGraphicFramePr>
        <p:xfrm>
          <a:off x="1067029" y="1371600"/>
          <a:ext cx="78105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10500" imgH="4962633" progId="Excel.Sheet.12">
                  <p:embed/>
                </p:oleObj>
              </mc:Choice>
              <mc:Fallback>
                <p:oleObj name="Worksheet" r:id="rId3" imgW="7810500" imgH="4962633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30860CB-919B-D0B8-4CD4-551CE3E76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7029" y="1371600"/>
                        <a:ext cx="78105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07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000" dirty="0">
                <a:solidFill>
                  <a:srgbClr val="0083BE"/>
                </a:solidFill>
              </a:rPr>
              <a:t>Appendix B: Sta3n Descriptives (continued)</a:t>
            </a:r>
            <a:endParaRPr lang="en-US" sz="4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1398F4C-7C73-D741-56D4-56B75B5FD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377039"/>
              </p:ext>
            </p:extLst>
          </p:nvPr>
        </p:nvGraphicFramePr>
        <p:xfrm>
          <a:off x="1204912" y="1589087"/>
          <a:ext cx="78105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10500" imgH="4962633" progId="Excel.Sheet.12">
                  <p:embed/>
                </p:oleObj>
              </mc:Choice>
              <mc:Fallback>
                <p:oleObj name="Worksheet" r:id="rId3" imgW="7810500" imgH="496263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1398F4C-7C73-D741-56D4-56B75B5FD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12" y="1589087"/>
                        <a:ext cx="78105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21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000" dirty="0">
                <a:solidFill>
                  <a:srgbClr val="0083BE"/>
                </a:solidFill>
              </a:rPr>
              <a:t>Appendix B: Sta3n Descriptives (continued)</a:t>
            </a:r>
            <a:endParaRPr lang="en-US" sz="4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8A5393-EA08-7872-6655-4EF67CE1D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93265"/>
              </p:ext>
            </p:extLst>
          </p:nvPr>
        </p:nvGraphicFramePr>
        <p:xfrm>
          <a:off x="1133475" y="1531938"/>
          <a:ext cx="78105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10500" imgH="4962633" progId="Excel.Sheet.12">
                  <p:embed/>
                </p:oleObj>
              </mc:Choice>
              <mc:Fallback>
                <p:oleObj name="Worksheet" r:id="rId3" imgW="7810500" imgH="496263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8A5393-EA08-7872-6655-4EF67CE1D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3475" y="1531938"/>
                        <a:ext cx="78105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38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000" dirty="0">
                <a:solidFill>
                  <a:srgbClr val="0083BE"/>
                </a:solidFill>
              </a:rPr>
              <a:t>Appendix B: Sta3n Descriptives (continued)</a:t>
            </a:r>
            <a:endParaRPr lang="en-US" sz="4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A6E5C7-1C40-CC36-776B-6ABA7B895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86440"/>
              </p:ext>
            </p:extLst>
          </p:nvPr>
        </p:nvGraphicFramePr>
        <p:xfrm>
          <a:off x="1004888" y="2003425"/>
          <a:ext cx="78105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10500" imgH="3819394" progId="Excel.Sheet.12">
                  <p:embed/>
                </p:oleObj>
              </mc:Choice>
              <mc:Fallback>
                <p:oleObj name="Worksheet" r:id="rId3" imgW="7810500" imgH="381939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EA6E5C7-1C40-CC36-776B-6ABA7B895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2003425"/>
                        <a:ext cx="78105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70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Appendix C: Sta3n Model Exclusion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834DE-439E-673E-AD55-A5DEBA153080}"/>
              </a:ext>
            </a:extLst>
          </p:cNvPr>
          <p:cNvSpPr txBox="1"/>
          <p:nvPr/>
        </p:nvSpPr>
        <p:spPr>
          <a:xfrm>
            <a:off x="572670" y="1505285"/>
            <a:ext cx="65157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u="sng" dirty="0">
                <a:effectLst/>
                <a:latin typeface="Source Code Pro" panose="020B0509030403020204" pitchFamily="49" charset="0"/>
              </a:rPr>
              <a:t>109 Sta3ns were included in model.</a:t>
            </a:r>
          </a:p>
          <a:p>
            <a:r>
              <a:rPr lang="en-US" sz="1050" b="0" u="sng" dirty="0">
                <a:effectLst/>
                <a:latin typeface="Source Code Pro" panose="020B0509030403020204" pitchFamily="49" charset="0"/>
              </a:rPr>
              <a:t>30 Sta3n were removed from model performance due to low counts on test.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(586) Jackson, MS</a:t>
            </a:r>
            <a:endParaRPr lang="en-US" sz="1050" b="0" dirty="0">
              <a:effectLst/>
              <a:latin typeface="Source Code Pro" panose="020B05090304030202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(402) </a:t>
            </a:r>
            <a:r>
              <a:rPr lang="en-US" sz="1050" b="1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Togus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ME</a:t>
            </a:r>
            <a:endParaRPr lang="en-US" sz="1050" b="0" dirty="0">
              <a:effectLst/>
              <a:latin typeface="Source Code Pro" panose="020B05090304030202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(613) Martinsburg, WV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(632) Northport, 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(460) Wilmington 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(590) Hampton, 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(405) White River Junction VT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(564) Fayetteville, 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(504) Amarillo HCS (Amarillo TX)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(437) Fargo, ND (CACHE 5.0)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(438) Sioux Falls SD (CACHE 5.0)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(619) Central Alabama HCS (Montgomery 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(568) Black Hills HCS (Fort Meade SD) (CACHE 5.0)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(540) Clarksburg, WV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(517) Beckley, WV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(649) Northern Arizona HCS (Prescott AZ)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(442) Cheyenne 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(520) Biloxi, 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(436) Montana HCS (Fort Harrison MT)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(610) Northern Indiana HCS (Marion, 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(503) Altoona, 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(620) Hudson Valley HCS (Castle Point, Montrose)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(585) Iron Mountain, 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(676) Tomah, WI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(550) </a:t>
            </a:r>
            <a:r>
              <a:rPr lang="en-US" sz="1050" b="1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Illiana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HCS (Danville IL)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(502) Alexandria, 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(575) Grand Junction, 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(666) Sheridan, 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(557) Dublin, 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(562) Erie, PA</a:t>
            </a:r>
            <a:endParaRPr lang="en-US" sz="1050" b="0" dirty="0">
              <a:effectLst/>
              <a:latin typeface="Source Code Pro" panose="020B0509030403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8A361-6C8D-20AF-5A21-4B0F49A72D6E}"/>
              </a:ext>
            </a:extLst>
          </p:cNvPr>
          <p:cNvSpPr txBox="1"/>
          <p:nvPr/>
        </p:nvSpPr>
        <p:spPr>
          <a:xfrm>
            <a:off x="6825515" y="1605615"/>
            <a:ext cx="468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79 Sta3n’s Account for 94% of all Discharges</a:t>
            </a:r>
          </a:p>
          <a:p>
            <a:r>
              <a:rPr lang="en-US" dirty="0"/>
              <a:t>&amp; 96% of all readmissions</a:t>
            </a:r>
          </a:p>
        </p:txBody>
      </p:sp>
    </p:spTree>
    <p:extLst>
      <p:ext uri="{BB962C8B-B14F-4D97-AF65-F5344CB8AC3E}">
        <p14:creationId xmlns:p14="http://schemas.microsoft.com/office/powerpoint/2010/main" val="232538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5E0BF-7947-4186-821B-FE28701C5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BCF3-76E3-DA45-9A2D-AC8C3D5A646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8C263-C695-4D90-864B-C800F3079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101788"/>
            <a:ext cx="10515600" cy="1691885"/>
          </a:xfrm>
        </p:spPr>
        <p:txBody>
          <a:bodyPr/>
          <a:lstStyle/>
          <a:p>
            <a:pPr marL="0" indent="0" algn="ctr" defTabSz="457200">
              <a:spcBef>
                <a:spcPct val="0"/>
              </a:spcBef>
            </a:pPr>
            <a:r>
              <a:rPr lang="en-US" sz="3200" b="1" kern="1200">
                <a:solidFill>
                  <a:srgbClr val="0083BE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100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Objective</a:t>
            </a:r>
            <a:endParaRPr lang="en-US" sz="4800" b="1" kern="1200" dirty="0">
              <a:solidFill>
                <a:srgbClr val="0083B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phic 5" descr="Target Audience with solid fill">
            <a:extLst>
              <a:ext uri="{FF2B5EF4-FFF2-40B4-BE49-F238E27FC236}">
                <a16:creationId xmlns:a16="http://schemas.microsoft.com/office/drawing/2014/main" id="{F5AC76D2-7671-B2E1-196B-8925835D9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9279" y="1826896"/>
            <a:ext cx="914400" cy="914400"/>
          </a:xfrm>
          <a:prstGeom prst="rect">
            <a:avLst/>
          </a:prstGeom>
        </p:spPr>
      </p:pic>
      <p:pic>
        <p:nvPicPr>
          <p:cNvPr id="7" name="Content Placeholder 5" descr="Illustrator with solid fill">
            <a:extLst>
              <a:ext uri="{FF2B5EF4-FFF2-40B4-BE49-F238E27FC236}">
                <a16:creationId xmlns:a16="http://schemas.microsoft.com/office/drawing/2014/main" id="{8730DD4F-43B1-5E31-A536-F5ED19445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4571" y="1826896"/>
            <a:ext cx="914400" cy="914400"/>
          </a:xfrm>
          <a:prstGeom prst="rect">
            <a:avLst/>
          </a:prstGeom>
        </p:spPr>
      </p:pic>
      <p:pic>
        <p:nvPicPr>
          <p:cNvPr id="8" name="Content Placeholder 5" descr="Illustrator with solid fill">
            <a:extLst>
              <a:ext uri="{FF2B5EF4-FFF2-40B4-BE49-F238E27FC236}">
                <a16:creationId xmlns:a16="http://schemas.microsoft.com/office/drawing/2014/main" id="{4522220F-A235-E73F-A92A-897EB128C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3910" y="1826896"/>
            <a:ext cx="914400" cy="914400"/>
          </a:xfrm>
          <a:prstGeom prst="rect">
            <a:avLst/>
          </a:prstGeom>
        </p:spPr>
      </p:pic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07C7F959-C448-C89E-EEA0-CF4BC22B5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6507" y="1826896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86C5DD-1C26-BF18-FC5E-B4C4E47F72E7}"/>
              </a:ext>
            </a:extLst>
          </p:cNvPr>
          <p:cNvCxnSpPr/>
          <p:nvPr/>
        </p:nvCxnSpPr>
        <p:spPr>
          <a:xfrm>
            <a:off x="1694694" y="2859651"/>
            <a:ext cx="84103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60F5A5-03FB-697F-C205-9B7F5B7F2A05}"/>
              </a:ext>
            </a:extLst>
          </p:cNvPr>
          <p:cNvSpPr txBox="1"/>
          <p:nvPr/>
        </p:nvSpPr>
        <p:spPr>
          <a:xfrm>
            <a:off x="4885035" y="284500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prospective timeline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0F4B1-287F-2A91-1504-1627E6A7E521}"/>
              </a:ext>
            </a:extLst>
          </p:cNvPr>
          <p:cNvSpPr txBox="1"/>
          <p:nvPr/>
        </p:nvSpPr>
        <p:spPr>
          <a:xfrm>
            <a:off x="1994571" y="2479686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v1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410CC-7F91-C263-EB50-5DCE54941864}"/>
              </a:ext>
            </a:extLst>
          </p:cNvPr>
          <p:cNvSpPr txBox="1"/>
          <p:nvPr/>
        </p:nvSpPr>
        <p:spPr>
          <a:xfrm>
            <a:off x="6633910" y="2479686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v2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2F0A-E9BE-4D0B-BE5C-32AA64F38C2B}"/>
              </a:ext>
            </a:extLst>
          </p:cNvPr>
          <p:cNvSpPr txBox="1"/>
          <p:nvPr/>
        </p:nvSpPr>
        <p:spPr>
          <a:xfrm>
            <a:off x="265814" y="3438520"/>
            <a:ext cx="117170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Objective:</a:t>
            </a:r>
          </a:p>
          <a:p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Determine, among adult veterans who utilize VA inpatient services, who are most likely to be readmitted within 30 days post discharge. </a:t>
            </a:r>
          </a:p>
          <a:p>
            <a:endParaRPr lang="en-US" b="1" i="0" dirty="0">
              <a:solidFill>
                <a:srgbClr val="1F2328"/>
              </a:solidFill>
              <a:effectLst/>
              <a:latin typeface="-apple-system"/>
            </a:endParaRPr>
          </a:p>
          <a:p>
            <a:r>
              <a:rPr lang="en-US" b="1" i="0" dirty="0">
                <a:solidFill>
                  <a:srgbClr val="1F2328"/>
                </a:solidFill>
                <a:effectLst/>
                <a:latin typeface="-apple-system"/>
              </a:rPr>
              <a:t>(v1) 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This will then be used to determine who should be targeted for inclusion in </a:t>
            </a:r>
            <a:r>
              <a:rPr lang="en-US" dirty="0">
                <a:solidFill>
                  <a:srgbClr val="1F2328"/>
                </a:solidFill>
                <a:latin typeface="-apple-system"/>
              </a:rPr>
              <a:t>Patient G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enerated Health Data (PGHD) workstreams.</a:t>
            </a:r>
          </a:p>
          <a:p>
            <a:r>
              <a:rPr lang="en-US" b="1" dirty="0">
                <a:solidFill>
                  <a:srgbClr val="1F2328"/>
                </a:solidFill>
                <a:latin typeface="-apple-system"/>
              </a:rPr>
              <a:t>(v2) </a:t>
            </a:r>
            <a:r>
              <a:rPr lang="en-US" dirty="0">
                <a:solidFill>
                  <a:srgbClr val="1F2328"/>
                </a:solidFill>
                <a:latin typeface="-apple-system"/>
              </a:rPr>
              <a:t>Refined model to include PGHD for targeted telehealth intervention/engagement.</a:t>
            </a:r>
          </a:p>
          <a:p>
            <a:endParaRPr lang="en-US" b="1" dirty="0">
              <a:solidFill>
                <a:srgbClr val="1F2328"/>
              </a:solidFill>
              <a:latin typeface="-apple-system"/>
            </a:endParaRPr>
          </a:p>
          <a:p>
            <a:r>
              <a:rPr lang="en-US" b="1" dirty="0">
                <a:solidFill>
                  <a:srgbClr val="1F2328"/>
                </a:solidFill>
                <a:latin typeface="-apple-system"/>
              </a:rPr>
              <a:t>Model Objective:</a:t>
            </a:r>
          </a:p>
          <a:p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Utilizing a variety of data sources such as Corporate Data Warehouse (CDW) and Social Determinants of Health </a:t>
            </a:r>
            <a:r>
              <a:rPr lang="en-US" dirty="0">
                <a:solidFill>
                  <a:srgbClr val="1F2328"/>
                </a:solidFill>
                <a:latin typeface="-apple-system"/>
              </a:rPr>
              <a:t>data 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predict which discharged veterans are most likely be readmitted to an inpatient setting.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761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Population</a:t>
            </a:r>
            <a:endParaRPr lang="en-US" sz="4800" b="1" kern="1200" dirty="0">
              <a:solidFill>
                <a:srgbClr val="0083B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497CC-4E4B-E008-7949-AECEFA7A1A6B}"/>
              </a:ext>
            </a:extLst>
          </p:cNvPr>
          <p:cNvSpPr txBox="1"/>
          <p:nvPr/>
        </p:nvSpPr>
        <p:spPr>
          <a:xfrm>
            <a:off x="5683961" y="1607869"/>
            <a:ext cx="609399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Ward Admit Specialties (Top 10, see Appendix 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GENERAL(ACUTE MEDICINE)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GERNERAL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MEDICAL ICU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TELEMETRY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SURGICAL ICU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MEDICAL STEP 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GEN MEDICINE (ACUTE)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SURGINCAL STEPDOWN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SPINAL CORD INJURY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PULMONARY, NON-TB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Active Sta3n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Admit &amp; Discharge Date Time is not Null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CD4493-EA00-9CD4-84CE-3F492536884B}"/>
              </a:ext>
            </a:extLst>
          </p:cNvPr>
          <p:cNvSpPr txBox="1">
            <a:spLocks/>
          </p:cNvSpPr>
          <p:nvPr/>
        </p:nvSpPr>
        <p:spPr>
          <a:xfrm>
            <a:off x="426161" y="1607869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Inclusion</a:t>
            </a:r>
          </a:p>
          <a:p>
            <a:r>
              <a:rPr lang="en-US" sz="2400" dirty="0"/>
              <a:t>Inpatient admissions between January 1, 2022 – December 31, 2022</a:t>
            </a:r>
          </a:p>
          <a:p>
            <a:r>
              <a:rPr lang="en-US" sz="2400" dirty="0"/>
              <a:t>Admission Type</a:t>
            </a:r>
          </a:p>
          <a:p>
            <a:pPr lvl="1"/>
            <a:r>
              <a:rPr lang="en-US" sz="2000" dirty="0"/>
              <a:t>DIRECT</a:t>
            </a:r>
          </a:p>
          <a:p>
            <a:pPr lvl="1"/>
            <a:r>
              <a:rPr lang="en-US" sz="2000" dirty="0"/>
              <a:t>OPT-SC</a:t>
            </a:r>
          </a:p>
          <a:p>
            <a:pPr lvl="1"/>
            <a:r>
              <a:rPr lang="en-US" sz="2000" dirty="0"/>
              <a:t>TO ASIH</a:t>
            </a:r>
          </a:p>
          <a:p>
            <a:pPr lvl="1"/>
            <a:r>
              <a:rPr lang="en-US" sz="2000" dirty="0"/>
              <a:t>NON-SERVICE CONNECTED (OPT-NSC)</a:t>
            </a:r>
          </a:p>
          <a:p>
            <a:pPr lvl="1"/>
            <a:r>
              <a:rPr lang="en-US" sz="2000" dirty="0"/>
              <a:t>AMBULATORY CARE (OPT-AC)</a:t>
            </a:r>
          </a:p>
          <a:p>
            <a:r>
              <a:rPr lang="en-US" sz="2400" dirty="0"/>
              <a:t>Discharge Type</a:t>
            </a:r>
          </a:p>
          <a:p>
            <a:pPr lvl="1"/>
            <a:r>
              <a:rPr lang="en-US" sz="2000" dirty="0"/>
              <a:t>NON-SERVICE CONNECTED (OPT-NSC)</a:t>
            </a:r>
          </a:p>
          <a:p>
            <a:pPr lvl="1"/>
            <a:r>
              <a:rPr lang="en-US" sz="2000" dirty="0"/>
              <a:t>OPT-SC</a:t>
            </a:r>
          </a:p>
          <a:p>
            <a:pPr lvl="1"/>
            <a:r>
              <a:rPr lang="en-US" sz="2000" dirty="0"/>
              <a:t>REGULAR</a:t>
            </a:r>
          </a:p>
          <a:p>
            <a:pPr lvl="1"/>
            <a:r>
              <a:rPr lang="en-US" sz="2000" dirty="0"/>
              <a:t>IRREGULAR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15A41-1868-19A3-F613-99D14F065601}"/>
              </a:ext>
            </a:extLst>
          </p:cNvPr>
          <p:cNvSpPr/>
          <p:nvPr/>
        </p:nvSpPr>
        <p:spPr>
          <a:xfrm>
            <a:off x="291632" y="1607869"/>
            <a:ext cx="11486322" cy="4351338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2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Population (continued)</a:t>
            </a:r>
            <a:endParaRPr lang="en-US" sz="4800" b="1" kern="1200" dirty="0">
              <a:solidFill>
                <a:srgbClr val="0083B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D88F59-20F1-AA8C-505A-5B399AB14E71}"/>
              </a:ext>
            </a:extLst>
          </p:cNvPr>
          <p:cNvSpPr txBox="1">
            <a:spLocks/>
          </p:cNvSpPr>
          <p:nvPr/>
        </p:nvSpPr>
        <p:spPr>
          <a:xfrm>
            <a:off x="414130" y="1373188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kern="0"/>
              <a:t>Exclusion</a:t>
            </a:r>
          </a:p>
          <a:p>
            <a:r>
              <a:rPr lang="en-US" sz="1900" kern="0"/>
              <a:t>Ward Admit Medical Service (Not Like)</a:t>
            </a:r>
          </a:p>
          <a:p>
            <a:pPr lvl="1"/>
            <a:r>
              <a:rPr lang="en-US" sz="1200" kern="0"/>
              <a:t>‘%NHCU%’</a:t>
            </a:r>
          </a:p>
          <a:p>
            <a:pPr lvl="1"/>
            <a:r>
              <a:rPr lang="en-US" sz="1200" kern="0"/>
              <a:t>‘%NH SHORT%’</a:t>
            </a:r>
          </a:p>
          <a:p>
            <a:pPr lvl="1"/>
            <a:r>
              <a:rPr lang="en-US" sz="1200" kern="0"/>
              <a:t>‘%NH LONG%’</a:t>
            </a:r>
          </a:p>
          <a:p>
            <a:pPr lvl="1"/>
            <a:r>
              <a:rPr lang="en-US" sz="1200" kern="0"/>
              <a:t>‘%DOMICILIARY%’</a:t>
            </a:r>
          </a:p>
          <a:p>
            <a:pPr lvl="1"/>
            <a:r>
              <a:rPr lang="en-US" sz="1200" kern="0"/>
              <a:t>‘%PSYCH%’</a:t>
            </a:r>
          </a:p>
          <a:p>
            <a:pPr lvl="1"/>
            <a:r>
              <a:rPr lang="en-US" sz="1200" kern="0"/>
              <a:t>‘%REHAB%’</a:t>
            </a:r>
          </a:p>
          <a:p>
            <a:pPr lvl="1"/>
            <a:r>
              <a:rPr lang="en-US" sz="1200" kern="0"/>
              <a:t>‘%SURGICAL OBSERVATION%’</a:t>
            </a:r>
          </a:p>
          <a:p>
            <a:r>
              <a:rPr lang="en-US" sz="1900" kern="0"/>
              <a:t>Null ICN</a:t>
            </a:r>
          </a:p>
          <a:p>
            <a:r>
              <a:rPr lang="en-US" sz="1900" kern="0"/>
              <a:t>Test Patients</a:t>
            </a:r>
          </a:p>
          <a:p>
            <a:r>
              <a:rPr lang="en-US" sz="1900" kern="0"/>
              <a:t>Discharged patients with readmit within 2-days</a:t>
            </a:r>
          </a:p>
          <a:p>
            <a:r>
              <a:rPr lang="en-US" sz="1900" kern="0"/>
              <a:t>Death within 30-days</a:t>
            </a:r>
          </a:p>
          <a:p>
            <a:pPr marL="0" indent="0"/>
            <a:endParaRPr lang="en-US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22673-289F-FDDE-1DF9-47CD4B427C78}"/>
              </a:ext>
            </a:extLst>
          </p:cNvPr>
          <p:cNvSpPr/>
          <p:nvPr/>
        </p:nvSpPr>
        <p:spPr>
          <a:xfrm>
            <a:off x="414130" y="1493045"/>
            <a:ext cx="5804452" cy="4111624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Population (continued)</a:t>
            </a:r>
            <a:endParaRPr lang="en-US" sz="4800" b="1" kern="1200" dirty="0">
              <a:solidFill>
                <a:srgbClr val="0083B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C7C19-881A-E0DA-ABC2-115E2306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486" y="2036717"/>
            <a:ext cx="5310277" cy="31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B9EC70-B46C-2E80-3CFB-CC9C7846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9763" y="2036717"/>
            <a:ext cx="638426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Dependent Variable</a:t>
            </a:r>
            <a:endParaRPr lang="en-US" sz="4800" b="1" kern="1200" dirty="0">
              <a:solidFill>
                <a:srgbClr val="0083B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2D2CA-1840-40C1-2D43-BAA23124EB35}"/>
              </a:ext>
            </a:extLst>
          </p:cNvPr>
          <p:cNvSpPr txBox="1"/>
          <p:nvPr/>
        </p:nvSpPr>
        <p:spPr>
          <a:xfrm>
            <a:off x="464024" y="1542196"/>
            <a:ext cx="11382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Readmission is used as a proxy for decompensation in patients because it indicates that the patient’s medical condition has deteriorated.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Inpatient admit datetimes that are between 2-30 days after a prior inpatient discharge date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Readmissions that occurred within 2-30 days and were “Scheduled Admissions” were not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2-days was selected because, there is a one-day data lag for CDW, additionally another one-day was warranted to make predictions on patients that could be actionable by the business.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512D0-3B49-79DE-361E-FA08CC36E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995" y="3465528"/>
            <a:ext cx="4455660" cy="280461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744794-E0E8-43FE-095E-D65DF137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5857" y="3465529"/>
            <a:ext cx="5662147" cy="28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1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Dependent Variable (continued)</a:t>
            </a:r>
            <a:endParaRPr lang="en-US" sz="4800" b="1" kern="1200" dirty="0">
              <a:solidFill>
                <a:srgbClr val="0083B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05A750-28FD-0851-BD58-6FB2BCE1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351" y="1602376"/>
            <a:ext cx="6925297" cy="41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3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85D-EA20-4164-5259-036FEDC8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71600"/>
          </a:xfrm>
        </p:spPr>
        <p:txBody>
          <a:bodyPr anchor="b"/>
          <a:lstStyle/>
          <a:p>
            <a:r>
              <a:rPr lang="en-US" sz="4800" dirty="0">
                <a:solidFill>
                  <a:srgbClr val="0083BE"/>
                </a:solidFill>
              </a:rPr>
              <a:t>Data Split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D4C0B-B225-DE2A-B207-1B49661EDE2F}"/>
              </a:ext>
            </a:extLst>
          </p:cNvPr>
          <p:cNvSpPr txBox="1"/>
          <p:nvPr/>
        </p:nvSpPr>
        <p:spPr>
          <a:xfrm>
            <a:off x="1541704" y="1295794"/>
            <a:ext cx="73914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  [n = 385,107]  [Readmission = 48,005] 12.47%</a:t>
            </a:r>
          </a:p>
        </p:txBody>
      </p:sp>
      <p:pic>
        <p:nvPicPr>
          <p:cNvPr id="7" name="Picture 2" descr="https://blogs.sas.com/content/sastraining/files/2013/09/JS_11.png">
            <a:extLst>
              <a:ext uri="{FF2B5EF4-FFF2-40B4-BE49-F238E27FC236}">
                <a16:creationId xmlns:a16="http://schemas.microsoft.com/office/drawing/2014/main" id="{0132ECC5-3A95-46FD-889E-67141CC1C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7" b="37253"/>
          <a:stretch/>
        </p:blipFill>
        <p:spPr bwMode="auto">
          <a:xfrm>
            <a:off x="1367014" y="1295794"/>
            <a:ext cx="657578" cy="5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822689-0D66-A268-82E6-100D916964B0}"/>
              </a:ext>
            </a:extLst>
          </p:cNvPr>
          <p:cNvSpPr txBox="1"/>
          <p:nvPr/>
        </p:nvSpPr>
        <p:spPr>
          <a:xfrm>
            <a:off x="7446595" y="5283665"/>
            <a:ext cx="2286001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434"/>
                </a:solidFill>
              </a:rPr>
              <a:t>[n =77,022 ]  </a:t>
            </a:r>
          </a:p>
          <a:p>
            <a:pPr algn="ctr"/>
            <a:r>
              <a:rPr lang="en-US" sz="1100" dirty="0">
                <a:solidFill>
                  <a:srgbClr val="343434"/>
                </a:solidFill>
              </a:rPr>
              <a:t>[Readmission = 9,766</a:t>
            </a:r>
            <a:r>
              <a:rPr lang="en-US" sz="1100">
                <a:solidFill>
                  <a:srgbClr val="343434"/>
                </a:solidFill>
              </a:rPr>
              <a:t>] 12.76%</a:t>
            </a:r>
            <a:endParaRPr lang="en-US" sz="1100" dirty="0">
              <a:solidFill>
                <a:srgbClr val="34343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8435A-4BA1-B1C7-A602-2868EC9F6D27}"/>
              </a:ext>
            </a:extLst>
          </p:cNvPr>
          <p:cNvSpPr txBox="1"/>
          <p:nvPr/>
        </p:nvSpPr>
        <p:spPr>
          <a:xfrm>
            <a:off x="780529" y="2974190"/>
            <a:ext cx="19915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Train (80%)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A33D8-6657-B99D-28B0-985B668061DC}"/>
              </a:ext>
            </a:extLst>
          </p:cNvPr>
          <p:cNvSpPr txBox="1"/>
          <p:nvPr/>
        </p:nvSpPr>
        <p:spPr>
          <a:xfrm>
            <a:off x="7639361" y="4933388"/>
            <a:ext cx="19915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Test (20%)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1496DA-BF27-D3AA-48F0-D9A65B6EE229}"/>
              </a:ext>
            </a:extLst>
          </p:cNvPr>
          <p:cNvCxnSpPr>
            <a:cxnSpLocks/>
          </p:cNvCxnSpPr>
          <p:nvPr/>
        </p:nvCxnSpPr>
        <p:spPr>
          <a:xfrm>
            <a:off x="8564685" y="2046817"/>
            <a:ext cx="0" cy="2870963"/>
          </a:xfrm>
          <a:prstGeom prst="straightConnector1">
            <a:avLst/>
          </a:prstGeom>
          <a:ln w="76200">
            <a:solidFill>
              <a:srgbClr val="0039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F40716-B0FE-1C48-0D27-D0ABF8A47D33}"/>
              </a:ext>
            </a:extLst>
          </p:cNvPr>
          <p:cNvSpPr txBox="1"/>
          <p:nvPr/>
        </p:nvSpPr>
        <p:spPr>
          <a:xfrm>
            <a:off x="4013622" y="4922334"/>
            <a:ext cx="263883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Validation (24%)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03ECF1-0676-3088-0C51-60A02936EB1C}"/>
              </a:ext>
            </a:extLst>
          </p:cNvPr>
          <p:cNvCxnSpPr>
            <a:stCxn id="5" idx="2"/>
          </p:cNvCxnSpPr>
          <p:nvPr/>
        </p:nvCxnSpPr>
        <p:spPr>
          <a:xfrm>
            <a:off x="5237404" y="1757459"/>
            <a:ext cx="0" cy="289358"/>
          </a:xfrm>
          <a:prstGeom prst="line">
            <a:avLst/>
          </a:prstGeom>
          <a:ln w="762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D23595-A726-8B09-D5DB-8A98DCF6BEFA}"/>
              </a:ext>
            </a:extLst>
          </p:cNvPr>
          <p:cNvCxnSpPr>
            <a:cxnSpLocks/>
          </p:cNvCxnSpPr>
          <p:nvPr/>
        </p:nvCxnSpPr>
        <p:spPr>
          <a:xfrm>
            <a:off x="5193292" y="2046817"/>
            <a:ext cx="3410884" cy="0"/>
          </a:xfrm>
          <a:prstGeom prst="line">
            <a:avLst/>
          </a:prstGeom>
          <a:ln w="762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43B6F0-5A3C-48D9-5A6B-CE0DF33C92E7}"/>
              </a:ext>
            </a:extLst>
          </p:cNvPr>
          <p:cNvCxnSpPr>
            <a:cxnSpLocks/>
          </p:cNvCxnSpPr>
          <p:nvPr/>
        </p:nvCxnSpPr>
        <p:spPr>
          <a:xfrm>
            <a:off x="1666638" y="2046817"/>
            <a:ext cx="3570766" cy="0"/>
          </a:xfrm>
          <a:prstGeom prst="line">
            <a:avLst/>
          </a:prstGeom>
          <a:ln w="762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56C9BE-8D56-0772-A5CE-EA5B6461F85E}"/>
              </a:ext>
            </a:extLst>
          </p:cNvPr>
          <p:cNvCxnSpPr>
            <a:cxnSpLocks/>
          </p:cNvCxnSpPr>
          <p:nvPr/>
        </p:nvCxnSpPr>
        <p:spPr>
          <a:xfrm>
            <a:off x="1695803" y="2009957"/>
            <a:ext cx="0" cy="933268"/>
          </a:xfrm>
          <a:prstGeom prst="straightConnector1">
            <a:avLst/>
          </a:prstGeom>
          <a:ln w="76200">
            <a:solidFill>
              <a:srgbClr val="0039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8253B0-6935-AF7B-126D-F1C9CFF71C1A}"/>
              </a:ext>
            </a:extLst>
          </p:cNvPr>
          <p:cNvSpPr txBox="1"/>
          <p:nvPr/>
        </p:nvSpPr>
        <p:spPr>
          <a:xfrm>
            <a:off x="1385753" y="3413848"/>
            <a:ext cx="2286001" cy="6001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434"/>
                </a:solidFill>
              </a:rPr>
              <a:t>Pre-Up Sample</a:t>
            </a:r>
          </a:p>
          <a:p>
            <a:pPr algn="ctr"/>
            <a:r>
              <a:rPr lang="en-US" sz="1100" dirty="0">
                <a:solidFill>
                  <a:srgbClr val="343434"/>
                </a:solidFill>
              </a:rPr>
              <a:t>  [n =308,085 ]  </a:t>
            </a:r>
          </a:p>
          <a:p>
            <a:pPr algn="ctr"/>
            <a:r>
              <a:rPr lang="en-US" sz="1100" dirty="0">
                <a:solidFill>
                  <a:srgbClr val="343434"/>
                </a:solidFill>
              </a:rPr>
              <a:t>[Readmission = 38,239] 12.41%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EEAD5-4BD6-C051-DDB0-5C3A8676BF91}"/>
              </a:ext>
            </a:extLst>
          </p:cNvPr>
          <p:cNvSpPr txBox="1"/>
          <p:nvPr/>
        </p:nvSpPr>
        <p:spPr>
          <a:xfrm>
            <a:off x="700052" y="4922334"/>
            <a:ext cx="19915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Train (56%)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9DEAE8-F0D9-5BEA-F330-E691C3E0E760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692558" y="4145003"/>
            <a:ext cx="3245" cy="777331"/>
          </a:xfrm>
          <a:prstGeom prst="straightConnector1">
            <a:avLst/>
          </a:prstGeom>
          <a:ln w="76200">
            <a:solidFill>
              <a:srgbClr val="0039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5412FC-B7B4-A887-3F90-430EF77FF459}"/>
              </a:ext>
            </a:extLst>
          </p:cNvPr>
          <p:cNvCxnSpPr>
            <a:cxnSpLocks/>
          </p:cNvCxnSpPr>
          <p:nvPr/>
        </p:nvCxnSpPr>
        <p:spPr>
          <a:xfrm>
            <a:off x="1666638" y="4388964"/>
            <a:ext cx="3526654" cy="0"/>
          </a:xfrm>
          <a:prstGeom prst="line">
            <a:avLst/>
          </a:prstGeom>
          <a:ln w="762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A9015E-674F-4FE3-D341-AF5DEBC06414}"/>
              </a:ext>
            </a:extLst>
          </p:cNvPr>
          <p:cNvCxnSpPr>
            <a:cxnSpLocks/>
          </p:cNvCxnSpPr>
          <p:nvPr/>
        </p:nvCxnSpPr>
        <p:spPr>
          <a:xfrm>
            <a:off x="5193292" y="4355989"/>
            <a:ext cx="0" cy="577399"/>
          </a:xfrm>
          <a:prstGeom prst="straightConnector1">
            <a:avLst/>
          </a:prstGeom>
          <a:ln w="76200">
            <a:solidFill>
              <a:srgbClr val="0039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CAED26-1AC5-3487-6088-31BEB4F4F656}"/>
              </a:ext>
            </a:extLst>
          </p:cNvPr>
          <p:cNvCxnSpPr/>
          <p:nvPr/>
        </p:nvCxnSpPr>
        <p:spPr>
          <a:xfrm>
            <a:off x="291548" y="2943225"/>
            <a:ext cx="11655810" cy="309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7BBFD3-8806-AD16-9F05-C273409A0102}"/>
              </a:ext>
            </a:extLst>
          </p:cNvPr>
          <p:cNvCxnSpPr/>
          <p:nvPr/>
        </p:nvCxnSpPr>
        <p:spPr>
          <a:xfrm>
            <a:off x="268095" y="4034294"/>
            <a:ext cx="11655810" cy="309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514449-A328-74D5-816A-7E8F5D0AF2D5}"/>
              </a:ext>
            </a:extLst>
          </p:cNvPr>
          <p:cNvCxnSpPr/>
          <p:nvPr/>
        </p:nvCxnSpPr>
        <p:spPr>
          <a:xfrm>
            <a:off x="294948" y="6151794"/>
            <a:ext cx="11655810" cy="309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EF427E-27B2-F3C7-84A1-1A70B0FB2E19}"/>
              </a:ext>
            </a:extLst>
          </p:cNvPr>
          <p:cNvSpPr txBox="1"/>
          <p:nvPr/>
        </p:nvSpPr>
        <p:spPr>
          <a:xfrm>
            <a:off x="9511711" y="3305332"/>
            <a:ext cx="268028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343434"/>
                </a:solidFill>
              </a:rPr>
              <a:t>Feature Selection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DEB559-A6B7-584E-9CA8-E1EB0F4DA61A}"/>
              </a:ext>
            </a:extLst>
          </p:cNvPr>
          <p:cNvSpPr txBox="1"/>
          <p:nvPr/>
        </p:nvSpPr>
        <p:spPr>
          <a:xfrm>
            <a:off x="9467003" y="4917780"/>
            <a:ext cx="268028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343434"/>
                </a:solidFill>
              </a:rPr>
              <a:t>Modeling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A75A6E-F215-59D5-3CCE-01F51EAA267C}"/>
              </a:ext>
            </a:extLst>
          </p:cNvPr>
          <p:cNvCxnSpPr>
            <a:cxnSpLocks/>
          </p:cNvCxnSpPr>
          <p:nvPr/>
        </p:nvCxnSpPr>
        <p:spPr>
          <a:xfrm>
            <a:off x="9630862" y="2974190"/>
            <a:ext cx="0" cy="3208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066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7346A"/>
      </a:accent1>
      <a:accent2>
        <a:srgbClr val="1282C7"/>
      </a:accent2>
      <a:accent3>
        <a:srgbClr val="F27A18"/>
      </a:accent3>
      <a:accent4>
        <a:srgbClr val="7F8FA9"/>
      </a:accent4>
      <a:accent5>
        <a:srgbClr val="0A588B"/>
      </a:accent5>
      <a:accent6>
        <a:srgbClr val="77B7C4"/>
      </a:accent6>
      <a:hlink>
        <a:srgbClr val="105D68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7346A"/>
      </a:accent1>
      <a:accent2>
        <a:srgbClr val="1282C7"/>
      </a:accent2>
      <a:accent3>
        <a:srgbClr val="F27A18"/>
      </a:accent3>
      <a:accent4>
        <a:srgbClr val="7F8FA9"/>
      </a:accent4>
      <a:accent5>
        <a:srgbClr val="0A588B"/>
      </a:accent5>
      <a:accent6>
        <a:srgbClr val="77B7C4"/>
      </a:accent6>
      <a:hlink>
        <a:srgbClr val="105D68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rIns="457200" rtlCol="0" anchor="ctr" anchorCtr="0">
        <a:no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200" b="0" i="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BFD126E0EEE4FA2CFDE96839F6117" ma:contentTypeVersion="5" ma:contentTypeDescription="Create a new document." ma:contentTypeScope="" ma:versionID="c337580ef92ac59f28ace7d32d9f83af">
  <xsd:schema xmlns:xsd="http://www.w3.org/2001/XMLSchema" xmlns:xs="http://www.w3.org/2001/XMLSchema" xmlns:p="http://schemas.microsoft.com/office/2006/metadata/properties" xmlns:ns2="5eeae427-1a29-465e-ba4d-e59ba3b79485" xmlns:ns3="3a68980a-988a-432d-b0da-61d88f98f868" targetNamespace="http://schemas.microsoft.com/office/2006/metadata/properties" ma:root="true" ma:fieldsID="ec8a8ee52dcd21ada694da60f912a650" ns2:_="" ns3:_="">
    <xsd:import namespace="5eeae427-1a29-465e-ba4d-e59ba3b79485"/>
    <xsd:import namespace="3a68980a-988a-432d-b0da-61d88f98f8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ae427-1a29-465e-ba4d-e59ba3b794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8980a-988a-432d-b0da-61d88f98f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73F84D-5EA2-4E39-B857-C3C884EEEC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6EEF9-E3E0-4EF7-8C0D-304F09E45D3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5eeae427-1a29-465e-ba4d-e59ba3b7948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a68980a-988a-432d-b0da-61d88f98f86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6BA9AD-ECCC-47F0-B261-23B6BDB71103}">
  <ds:schemaRefs>
    <ds:schemaRef ds:uri="3a68980a-988a-432d-b0da-61d88f98f868"/>
    <ds:schemaRef ds:uri="5eeae427-1a29-465e-ba4d-e59ba3b794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1630</Words>
  <Application>Microsoft Office PowerPoint</Application>
  <PresentationFormat>Widescreen</PresentationFormat>
  <Paragraphs>451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Apple Symbols</vt:lpstr>
      <vt:lpstr>-apple-system</vt:lpstr>
      <vt:lpstr>Arial</vt:lpstr>
      <vt:lpstr>Calibri</vt:lpstr>
      <vt:lpstr>Century Gothic</vt:lpstr>
      <vt:lpstr>Franklin Gothic Book</vt:lpstr>
      <vt:lpstr>Helvetica</vt:lpstr>
      <vt:lpstr>Merriweather Sans</vt:lpstr>
      <vt:lpstr>Myriad Pro</vt:lpstr>
      <vt:lpstr>Noto Sans Symbols</vt:lpstr>
      <vt:lpstr>Open Sans</vt:lpstr>
      <vt:lpstr>Open Sans Regular</vt:lpstr>
      <vt:lpstr>Source Code Pro</vt:lpstr>
      <vt:lpstr>Wingdings</vt:lpstr>
      <vt:lpstr>1_Office Theme</vt:lpstr>
      <vt:lpstr>2_Office Theme</vt:lpstr>
      <vt:lpstr>Worksheet</vt:lpstr>
      <vt:lpstr>PowerPoint Presentation</vt:lpstr>
      <vt:lpstr>Agenda</vt:lpstr>
      <vt:lpstr>Objective</vt:lpstr>
      <vt:lpstr>Population</vt:lpstr>
      <vt:lpstr>Population (continued)</vt:lpstr>
      <vt:lpstr>Population (continued)</vt:lpstr>
      <vt:lpstr>Dependent Variable</vt:lpstr>
      <vt:lpstr>Dependent Variable (continued)</vt:lpstr>
      <vt:lpstr>Data Split</vt:lpstr>
      <vt:lpstr>Feature Selection</vt:lpstr>
      <vt:lpstr>Modeling</vt:lpstr>
      <vt:lpstr>Model Performance</vt:lpstr>
      <vt:lpstr>Model Performance (continued)</vt:lpstr>
      <vt:lpstr>Model Performance (continued)</vt:lpstr>
      <vt:lpstr>Model Performance (continued)</vt:lpstr>
      <vt:lpstr>Model Performance (continued)</vt:lpstr>
      <vt:lpstr>Operations</vt:lpstr>
      <vt:lpstr>Appendix</vt:lpstr>
      <vt:lpstr>Appendix A: Ward Admit Specialties </vt:lpstr>
      <vt:lpstr>Appendix B: Sta3n Descriptives</vt:lpstr>
      <vt:lpstr>Appendix B: Sta3n Descriptives (continued)</vt:lpstr>
      <vt:lpstr>Appendix B: Sta3n Descriptives (continued)</vt:lpstr>
      <vt:lpstr>Appendix B: Sta3n Descriptives (continued)</vt:lpstr>
      <vt:lpstr>Appendix B: Sta3n Descriptives (continued)</vt:lpstr>
      <vt:lpstr>Appendix C: Sta3n Model Exclusion </vt:lpstr>
      <vt:lpstr>PowerPoint Presentation</vt:lpstr>
    </vt:vector>
  </TitlesOfParts>
  <Company>Iron Bow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Andrews</dc:creator>
  <cp:lastModifiedBy>Schilke, Randolph E. (Iron Bow Technologies)</cp:lastModifiedBy>
  <cp:revision>4</cp:revision>
  <dcterms:created xsi:type="dcterms:W3CDTF">2021-05-25T21:38:01Z</dcterms:created>
  <dcterms:modified xsi:type="dcterms:W3CDTF">2024-01-30T17:42:45Z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0x010100724BFD126E0EEE4FA2CFDE96839F6117</vt:lpwstr>
  </property>
</Properties>
</file>